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4516-539C-4ECB-89F3-9DE174E1B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F31C9-0C14-4A02-9165-BF402BEBC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966090-49AA-42C1-A4B2-FCF571F33EA7}"/>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5" name="Footer Placeholder 4">
            <a:extLst>
              <a:ext uri="{FF2B5EF4-FFF2-40B4-BE49-F238E27FC236}">
                <a16:creationId xmlns:a16="http://schemas.microsoft.com/office/drawing/2014/main" id="{3952F3BA-8F64-43FE-942A-EAFBEE87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1D870-92D6-40E2-972B-8F0CE4B5AAEA}"/>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624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432D-F4B6-4A2C-96AF-03B3E46181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1BA29-8737-41FF-BF42-A250A3E98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15974-054A-484D-B9ED-1B13A185B682}"/>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5" name="Footer Placeholder 4">
            <a:extLst>
              <a:ext uri="{FF2B5EF4-FFF2-40B4-BE49-F238E27FC236}">
                <a16:creationId xmlns:a16="http://schemas.microsoft.com/office/drawing/2014/main" id="{B5176D1B-6473-452E-B936-8358DB032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61A33-0E05-4558-B3AE-2C4EA5D29E0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36306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73FBF7-6535-4B38-8803-5D1EF3BDF0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441FE1-7269-46C9-B4A8-B9EAB0AB9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A94A7-7FED-4A0A-8622-8DA1F2BF691D}"/>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5" name="Footer Placeholder 4">
            <a:extLst>
              <a:ext uri="{FF2B5EF4-FFF2-40B4-BE49-F238E27FC236}">
                <a16:creationId xmlns:a16="http://schemas.microsoft.com/office/drawing/2014/main" id="{6C9FA581-1144-4C1A-BA4D-742230A3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100DA-C9E2-449F-82F7-A9C9687A59CE}"/>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3184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B855-BA54-4905-A80B-209A3E0F5A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FA9FD-478D-4A14-925D-333B846962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A6DA5-7D01-43C7-8CC7-1E2630690621}"/>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5" name="Footer Placeholder 4">
            <a:extLst>
              <a:ext uri="{FF2B5EF4-FFF2-40B4-BE49-F238E27FC236}">
                <a16:creationId xmlns:a16="http://schemas.microsoft.com/office/drawing/2014/main" id="{7BF06B3F-72B5-406D-89BB-666F6F8A1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A4819-D8FC-449C-9534-25C84DC4129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22261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2770-D922-44ED-BCB8-795A20DAB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983FA-0889-4A36-80BD-A5EF673C7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4D6EE-454C-45EA-974D-1265E10F7AC7}"/>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5" name="Footer Placeholder 4">
            <a:extLst>
              <a:ext uri="{FF2B5EF4-FFF2-40B4-BE49-F238E27FC236}">
                <a16:creationId xmlns:a16="http://schemas.microsoft.com/office/drawing/2014/main" id="{B9B8AC5B-4D23-4C2B-B45E-C68093708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F471C-8037-46A4-8358-567DFF6433A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91429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DBDA-F543-4867-8E14-24F6B60BE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E5FC5-400E-46E1-A352-D36F6B1944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36F57-A3F7-459C-8BC9-D0E39BD2DE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6F4B15-996C-48BE-B3BC-F2F5763D5F66}"/>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6" name="Footer Placeholder 5">
            <a:extLst>
              <a:ext uri="{FF2B5EF4-FFF2-40B4-BE49-F238E27FC236}">
                <a16:creationId xmlns:a16="http://schemas.microsoft.com/office/drawing/2014/main" id="{EB3C081A-C09C-4F88-8742-7379148EB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21B23-6869-4188-9C48-348035C5DE93}"/>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415664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4827-BF36-40AF-B90C-693E28A3C8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7E0D6-9ABC-4FCD-A14E-A7E584E64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88A5A-1644-4B65-A4BD-E555A36469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485AD-50E8-4318-B39C-8C64E1A84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B07C6B-269F-448C-B340-228B957ABD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63C5F-D32D-48AE-8472-85966B839573}"/>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8" name="Footer Placeholder 7">
            <a:extLst>
              <a:ext uri="{FF2B5EF4-FFF2-40B4-BE49-F238E27FC236}">
                <a16:creationId xmlns:a16="http://schemas.microsoft.com/office/drawing/2014/main" id="{29049A9E-799C-4DE8-B7A5-0FCFD5A59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AD40D-7292-4904-AAD0-05983B960C5B}"/>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245282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6A5A-9473-436B-AA16-4CC802065D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6AC3FE-A018-408D-B9E3-ADDED2F03BC4}"/>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4" name="Footer Placeholder 3">
            <a:extLst>
              <a:ext uri="{FF2B5EF4-FFF2-40B4-BE49-F238E27FC236}">
                <a16:creationId xmlns:a16="http://schemas.microsoft.com/office/drawing/2014/main" id="{8C61C383-A05C-46C2-A26D-3CB0FF1F2E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C7976-A70B-4416-BD11-38B452D09FD6}"/>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99125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0A6D6-0219-4000-94BF-ADFC03D0ADDE}"/>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3" name="Footer Placeholder 2">
            <a:extLst>
              <a:ext uri="{FF2B5EF4-FFF2-40B4-BE49-F238E27FC236}">
                <a16:creationId xmlns:a16="http://schemas.microsoft.com/office/drawing/2014/main" id="{AFA5C98C-B91B-4EF8-945A-6CDA569E3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F25D33-9A6E-4973-8D16-324FB600AA18}"/>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1328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FFEC-77B2-4D98-8E09-44208C246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C3D92C-DA94-4FCF-9BB3-3608A9459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01B3E2-6C75-47B9-8A7B-DD54C4FF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6A007-DD02-4C0F-9FF0-989AB75182E8}"/>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6" name="Footer Placeholder 5">
            <a:extLst>
              <a:ext uri="{FF2B5EF4-FFF2-40B4-BE49-F238E27FC236}">
                <a16:creationId xmlns:a16="http://schemas.microsoft.com/office/drawing/2014/main" id="{5DEE8B35-E84A-4DAC-994B-F17DDFC0F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C9477-AB3A-4ABB-A3AD-D2C018C2FF30}"/>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358483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7EE8-85BF-44DC-A2D5-90C2D0B06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8BE9BE-8DAE-4B04-B9DD-8D640D7DC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5F0AD-F4BA-4A30-BB0E-626F4AF2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3908F-B775-4125-9ED2-299694A54795}"/>
              </a:ext>
            </a:extLst>
          </p:cNvPr>
          <p:cNvSpPr>
            <a:spLocks noGrp="1"/>
          </p:cNvSpPr>
          <p:nvPr>
            <p:ph type="dt" sz="half" idx="10"/>
          </p:nvPr>
        </p:nvSpPr>
        <p:spPr/>
        <p:txBody>
          <a:bodyPr/>
          <a:lstStyle/>
          <a:p>
            <a:fld id="{0425EAAA-A849-4DFF-9A0C-18F02C76A03D}" type="datetimeFigureOut">
              <a:rPr lang="en-US" smtClean="0"/>
              <a:t>4/4/2024</a:t>
            </a:fld>
            <a:endParaRPr lang="en-US"/>
          </a:p>
        </p:txBody>
      </p:sp>
      <p:sp>
        <p:nvSpPr>
          <p:cNvPr id="6" name="Footer Placeholder 5">
            <a:extLst>
              <a:ext uri="{FF2B5EF4-FFF2-40B4-BE49-F238E27FC236}">
                <a16:creationId xmlns:a16="http://schemas.microsoft.com/office/drawing/2014/main" id="{A4DD2F58-D3EB-4D54-9AAC-85C28D170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36758-E592-4595-AE5F-E35BD1AF3029}"/>
              </a:ext>
            </a:extLst>
          </p:cNvPr>
          <p:cNvSpPr>
            <a:spLocks noGrp="1"/>
          </p:cNvSpPr>
          <p:nvPr>
            <p:ph type="sldNum" sz="quarter" idx="12"/>
          </p:nvPr>
        </p:nvSpPr>
        <p:spPr/>
        <p:txBody>
          <a:bodyPr/>
          <a:lstStyle/>
          <a:p>
            <a:fld id="{48AB3227-DB93-4D4E-80DF-9D2ECEDB2447}" type="slidenum">
              <a:rPr lang="en-US" smtClean="0"/>
              <a:t>‹#›</a:t>
            </a:fld>
            <a:endParaRPr lang="en-US"/>
          </a:p>
        </p:txBody>
      </p:sp>
    </p:spTree>
    <p:extLst>
      <p:ext uri="{BB962C8B-B14F-4D97-AF65-F5344CB8AC3E}">
        <p14:creationId xmlns:p14="http://schemas.microsoft.com/office/powerpoint/2010/main" val="91181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E9B5A3-0CFA-439A-A463-84C508758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CB9194-5955-48D6-9B9E-666CB4FC3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EEE7A-4FB4-4AC8-8046-42F0EF10D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5EAAA-A849-4DFF-9A0C-18F02C76A03D}" type="datetimeFigureOut">
              <a:rPr lang="en-US" smtClean="0"/>
              <a:t>4/4/2024</a:t>
            </a:fld>
            <a:endParaRPr lang="en-US"/>
          </a:p>
        </p:txBody>
      </p:sp>
      <p:sp>
        <p:nvSpPr>
          <p:cNvPr id="5" name="Footer Placeholder 4">
            <a:extLst>
              <a:ext uri="{FF2B5EF4-FFF2-40B4-BE49-F238E27FC236}">
                <a16:creationId xmlns:a16="http://schemas.microsoft.com/office/drawing/2014/main" id="{6F5EFA84-FA69-423C-A8BD-EA5D5BC55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C599F-A183-49B1-A335-AF6937320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B3227-DB93-4D4E-80DF-9D2ECEDB2447}" type="slidenum">
              <a:rPr lang="en-US" smtClean="0"/>
              <a:t>‹#›</a:t>
            </a:fld>
            <a:endParaRPr lang="en-US"/>
          </a:p>
        </p:txBody>
      </p:sp>
    </p:spTree>
    <p:extLst>
      <p:ext uri="{BB962C8B-B14F-4D97-AF65-F5344CB8AC3E}">
        <p14:creationId xmlns:p14="http://schemas.microsoft.com/office/powerpoint/2010/main" val="53575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B6746-B933-4542-A045-BDD3DE18DB6F}"/>
              </a:ext>
            </a:extLst>
          </p:cNvPr>
          <p:cNvSpPr txBox="1"/>
          <p:nvPr/>
        </p:nvSpPr>
        <p:spPr>
          <a:xfrm>
            <a:off x="3789810" y="1722967"/>
            <a:ext cx="6750566"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Phát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triển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thẩm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mỹ</a:t>
            </a:r>
            <a:endParaRPr lang="en-US" sz="4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FD1C3DE-CF1F-414A-83DF-C51A11737B12}"/>
              </a:ext>
            </a:extLst>
          </p:cNvPr>
          <p:cNvSpPr txBox="1"/>
          <p:nvPr/>
        </p:nvSpPr>
        <p:spPr>
          <a:xfrm>
            <a:off x="4369777" y="3429000"/>
            <a:ext cx="3524555" cy="1754326"/>
          </a:xfrm>
          <a:prstGeom prst="rect">
            <a:avLst/>
          </a:prstGeom>
          <a:noFill/>
        </p:spPr>
        <p:txBody>
          <a:bodyPr wrap="none" rtlCol="0">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Xé</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dán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b="1" dirty="0" err="1">
                <a:latin typeface="Times New Roman" panose="02020603050405020304" pitchFamily="18" charset="0"/>
                <a:cs typeface="Times New Roman" panose="02020603050405020304" pitchFamily="18" charset="0"/>
              </a:rPr>
              <a:t>Lứa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tuổi</a:t>
            </a:r>
            <a:r>
              <a:rPr lang="en-US" sz="2400" b="1" dirty="0">
                <a:latin typeface="Times New Roman" panose="02020603050405020304" pitchFamily="18" charset="0"/>
                <a:cs typeface="Times New Roman" panose="02020603050405020304" pitchFamily="18" charset="0"/>
              </a:rPr>
              <a:t>: 5</a:t>
            </a:r>
            <a:r>
              <a:rPr lang="en-US" sz="2400" b="1" dirty="0" smtClean="0">
                <a:latin typeface="Times New Roman" panose="02020603050405020304" pitchFamily="18" charset="0"/>
                <a:cs typeface="Times New Roman" panose="02020603050405020304" pitchFamily="18" charset="0"/>
              </a:rPr>
              <a:t> –6 </a:t>
            </a:r>
            <a:r>
              <a:rPr lang="en-US" sz="2400" b="1" dirty="0" err="1" smtClean="0">
                <a:latin typeface="Times New Roman" panose="02020603050405020304" pitchFamily="18" charset="0"/>
                <a:cs typeface="Times New Roman" panose="02020603050405020304" pitchFamily="18" charset="0"/>
              </a:rPr>
              <a:t>tuổi</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t>
            </a:r>
            <a:r>
              <a:rPr lang="en-US" sz="2400" b="1" dirty="0" err="1" smtClean="0">
                <a:latin typeface="Times New Roman" panose="02020603050405020304" pitchFamily="18" charset="0"/>
                <a:cs typeface="Times New Roman" panose="02020603050405020304" pitchFamily="18" charset="0"/>
              </a:rPr>
              <a:t>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Đỗ</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t>
            </a:r>
            <a:r>
              <a:rPr lang="en-US" sz="2400" b="1" dirty="0" err="1" smtClean="0">
                <a:latin typeface="Times New Roman" panose="02020603050405020304" pitchFamily="18" charset="0"/>
                <a:cs typeface="Times New Roman" panose="02020603050405020304" pitchFamily="18" charset="0"/>
              </a:rPr>
              <a:t>hị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Hương</a:t>
            </a:r>
            <a:endParaRPr lang="en-US"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3FE0A3F-D2A1-43DC-B8ED-DA51C49D6594}"/>
              </a:ext>
            </a:extLst>
          </p:cNvPr>
          <p:cNvSpPr txBox="1"/>
          <p:nvPr/>
        </p:nvSpPr>
        <p:spPr>
          <a:xfrm>
            <a:off x="2815659" y="264702"/>
            <a:ext cx="6731984" cy="707886"/>
          </a:xfrm>
          <a:prstGeom prst="rect">
            <a:avLst/>
          </a:prstGeom>
          <a:noFill/>
        </p:spPr>
        <p:txBody>
          <a:bodyPr wrap="square">
            <a:spAutoFit/>
          </a:bodyPr>
          <a:lstStyle/>
          <a:p>
            <a:pPr algn="ctr"/>
            <a:r>
              <a:rPr lang="vi-VN" sz="2000" b="1" dirty="0">
                <a:solidFill>
                  <a:srgbClr val="FF0000"/>
                </a:solidFill>
                <a:latin typeface="+mj-lt"/>
              </a:rPr>
              <a:t>PHÒNG GIÁO DỤC VÀ ĐÀO TẠO QUẬN LONG BIÊN</a:t>
            </a:r>
          </a:p>
          <a:p>
            <a:pPr algn="ctr"/>
            <a:r>
              <a:rPr lang="vi-VN" sz="2000" b="1" dirty="0">
                <a:solidFill>
                  <a:srgbClr val="FF0000"/>
                </a:solidFill>
                <a:latin typeface="+mj-lt"/>
              </a:rPr>
              <a:t>TRƯỜNG MẦM NON </a:t>
            </a:r>
            <a:r>
              <a:rPr lang="en-US" sz="2000" b="1" smtClean="0">
                <a:solidFill>
                  <a:srgbClr val="FF0000"/>
                </a:solidFill>
                <a:latin typeface="Times New Roman" panose="02020603050405020304" pitchFamily="18" charset="0"/>
                <a:cs typeface="Times New Roman" panose="02020603050405020304" pitchFamily="18" charset="0"/>
              </a:rPr>
              <a:t>THƯỢNG THANH</a:t>
            </a:r>
            <a:endParaRPr lang="vi-VN" sz="2000" b="1" dirty="0">
              <a:solidFill>
                <a:srgbClr val="FF0000"/>
              </a:solidFill>
              <a:latin typeface="+mj-lt"/>
            </a:endParaRPr>
          </a:p>
        </p:txBody>
      </p:sp>
    </p:spTree>
    <p:extLst>
      <p:ext uri="{BB962C8B-B14F-4D97-AF65-F5344CB8AC3E}">
        <p14:creationId xmlns:p14="http://schemas.microsoft.com/office/powerpoint/2010/main" val="29742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8EFBC-7E3D-481B-B1CE-A61E46199C14}"/>
              </a:ext>
            </a:extLst>
          </p:cNvPr>
          <p:cNvSpPr/>
          <p:nvPr/>
        </p:nvSpPr>
        <p:spPr>
          <a:xfrm>
            <a:off x="5212585" y="510462"/>
            <a:ext cx="1766830" cy="707886"/>
          </a:xfrm>
          <a:prstGeom prst="rect">
            <a:avLst/>
          </a:prstGeom>
          <a:noFill/>
        </p:spPr>
        <p:txBody>
          <a:bodyPr wrap="non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a:t>
            </a:r>
            <a:endParaRPr lang="en-US" sz="40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64F6F8-DD77-43E2-9486-8BF5A5F76483}"/>
              </a:ext>
            </a:extLst>
          </p:cNvPr>
          <p:cNvSpPr txBox="1"/>
          <p:nvPr/>
        </p:nvSpPr>
        <p:spPr>
          <a:xfrm>
            <a:off x="4470401" y="1983509"/>
            <a:ext cx="4070345" cy="2120068"/>
          </a:xfrm>
          <a:prstGeom prst="rect">
            <a:avLst/>
          </a:prstGeom>
          <a:noFill/>
        </p:spPr>
        <p:txBody>
          <a:bodyPr wrap="none" rtlCol="0">
            <a:spAutoFit/>
          </a:bodyPr>
          <a:lstStyle/>
          <a:p>
            <a:pPr>
              <a:lnSpc>
                <a:spcPct val="150000"/>
              </a:lnSpc>
            </a:pP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bắc</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trèo</a:t>
            </a:r>
            <a:r>
              <a:rPr lang="en-US" b="1" dirty="0">
                <a:latin typeface="Times New Roman" panose="02020603050405020304" pitchFamily="18" charset="0"/>
                <a:cs typeface="Times New Roman" panose="02020603050405020304" pitchFamily="18" charset="0"/>
              </a:rPr>
              <a:t> qua </a:t>
            </a:r>
            <a:r>
              <a:rPr lang="en-US" b="1" dirty="0" err="1">
                <a:latin typeface="Times New Roman" panose="02020603050405020304" pitchFamily="18" charset="0"/>
                <a:cs typeface="Times New Roman" panose="02020603050405020304" pitchFamily="18" charset="0"/>
              </a:rPr>
              <a:t>suối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mây</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bụi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mưa</a:t>
            </a:r>
            <a:r>
              <a:rPr lang="en-US" b="1" dirty="0">
                <a:latin typeface="Times New Roman" panose="02020603050405020304" pitchFamily="18" charset="0"/>
                <a:cs typeface="Times New Roman" panose="02020603050405020304" pitchFamily="18" charset="0"/>
              </a:rPr>
              <a:t> bay</a:t>
            </a:r>
          </a:p>
          <a:p>
            <a:pPr>
              <a:lnSpc>
                <a:spcPct val="150000"/>
              </a:lnSpc>
            </a:pPr>
            <a:r>
              <a:rPr lang="en-US" b="1" dirty="0" err="1">
                <a:latin typeface="Times New Roman" panose="02020603050405020304" pitchFamily="18" charset="0"/>
                <a:cs typeface="Times New Roman" panose="02020603050405020304" pitchFamily="18" charset="0"/>
              </a:rPr>
              <a:t>Bảy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algn="r">
              <a:lnSpc>
                <a:spcPct val="150000"/>
              </a:lnSpc>
            </a:pP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8617898A-9298-4279-B7FF-6739FEF51815}"/>
              </a:ext>
            </a:extLst>
          </p:cNvPr>
          <p:cNvPicPr>
            <a:picLocks noChangeAspect="1"/>
          </p:cNvPicPr>
          <p:nvPr/>
        </p:nvPicPr>
        <p:blipFill>
          <a:blip r:embed="rId3"/>
          <a:stretch>
            <a:fillRect/>
          </a:stretch>
        </p:blipFill>
        <p:spPr>
          <a:xfrm>
            <a:off x="2282999" y="1983509"/>
            <a:ext cx="8037689" cy="4874491"/>
          </a:xfrm>
          <a:prstGeom prst="rect">
            <a:avLst/>
          </a:prstGeom>
        </p:spPr>
      </p:pic>
    </p:spTree>
    <p:extLst>
      <p:ext uri="{BB962C8B-B14F-4D97-AF65-F5344CB8AC3E}">
        <p14:creationId xmlns:p14="http://schemas.microsoft.com/office/powerpoint/2010/main" val="18294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3F82AF-2B8B-49DC-92CE-A04C1824F240}"/>
              </a:ext>
            </a:extLst>
          </p:cNvPr>
          <p:cNvSpPr txBox="1"/>
          <p:nvPr/>
        </p:nvSpPr>
        <p:spPr>
          <a:xfrm>
            <a:off x="2216727" y="614510"/>
            <a:ext cx="7758545" cy="1988365"/>
          </a:xfrm>
          <a:prstGeom prst="rect">
            <a:avLst/>
          </a:prstGeom>
          <a:noFill/>
        </p:spPr>
        <p:txBody>
          <a:bodyPr wrap="square">
            <a:spAutoFit/>
          </a:bodyPr>
          <a:lstStyle/>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Các </a:t>
            </a:r>
            <a:r>
              <a:rPr lang="en-US" sz="2400" b="1" dirty="0">
                <a:solidFill>
                  <a:srgbClr val="333333"/>
                </a:solidFill>
                <a:latin typeface="Times New Roman" panose="02020603050405020304" pitchFamily="18" charset="0"/>
                <a:cs typeface="Times New Roman" panose="02020603050405020304" pitchFamily="18" charset="0"/>
              </a:rPr>
              <a:t>con</a:t>
            </a:r>
            <a:r>
              <a:rPr lang="vi-VN" sz="2400" b="1" i="0" dirty="0">
                <a:solidFill>
                  <a:srgbClr val="333333"/>
                </a:solidFill>
                <a:effectLst/>
                <a:latin typeface="Times New Roman" panose="02020603050405020304" pitchFamily="18" charset="0"/>
                <a:cs typeface="Times New Roman" panose="02020603050405020304" pitchFamily="18" charset="0"/>
              </a:rPr>
              <a:t> đã nhìn thấy cầu vồng chưa ? </a:t>
            </a:r>
            <a:endParaRPr lang="en-US" sz="2400" b="1" i="0" dirty="0">
              <a:solidFill>
                <a:srgbClr val="333333"/>
              </a:solidFill>
              <a:effectLst/>
              <a:latin typeface="Times New Roman" panose="02020603050405020304" pitchFamily="18" charset="0"/>
              <a:cs typeface="Times New Roman" panose="02020603050405020304" pitchFamily="18" charset="0"/>
            </a:endParaRPr>
          </a:p>
          <a:p>
            <a:pPr algn="ctr">
              <a:lnSpc>
                <a:spcPct val="150000"/>
              </a:lnSpc>
            </a:pPr>
            <a:r>
              <a:rPr lang="vi-VN" sz="2400" b="1" i="0" dirty="0">
                <a:solidFill>
                  <a:srgbClr val="333333"/>
                </a:solidFill>
                <a:effectLst/>
                <a:latin typeface="Times New Roman" panose="02020603050405020304" pitchFamily="18" charset="0"/>
                <a:cs typeface="Times New Roman" panose="02020603050405020304" pitchFamily="18" charset="0"/>
              </a:rPr>
              <a:t>Cầu vồng xuất hiện ở đâu?</a:t>
            </a:r>
            <a:r>
              <a:rPr lang="en-US" sz="2400" b="1" i="0" dirty="0">
                <a:solidFill>
                  <a:srgbClr val="333333"/>
                </a:solidFill>
                <a:effectLst/>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Xuất</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hiện</a:t>
            </a:r>
            <a:r>
              <a:rPr lang="en-US" sz="2400" b="1" dirty="0">
                <a:solidFill>
                  <a:srgbClr val="333333"/>
                </a:solidFill>
                <a:latin typeface="Times New Roman" panose="02020603050405020304" pitchFamily="18" charset="0"/>
                <a:cs typeface="Times New Roman" panose="02020603050405020304" pitchFamily="18" charset="0"/>
              </a:rPr>
              <a:t> v</a:t>
            </a:r>
            <a:r>
              <a:rPr lang="vi-VN" sz="2400" b="1" i="0" dirty="0">
                <a:solidFill>
                  <a:srgbClr val="333333"/>
                </a:solidFill>
                <a:effectLst/>
                <a:latin typeface="Times New Roman" panose="02020603050405020304" pitchFamily="18" charset="0"/>
                <a:cs typeface="Times New Roman" panose="02020603050405020304" pitchFamily="18" charset="0"/>
              </a:rPr>
              <a:t>ào lúc nào</a:t>
            </a:r>
            <a:r>
              <a:rPr lang="en-US" sz="2400" b="1" i="0" dirty="0">
                <a:solidFill>
                  <a:srgbClr val="333333"/>
                </a:solidFill>
                <a:effectLst/>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r>
            <a:br>
              <a:rPr lang="vi-VN" sz="2400" b="1" dirty="0">
                <a:latin typeface="Times New Roman" panose="02020603050405020304" pitchFamily="18" charset="0"/>
                <a:cs typeface="Times New Roman" panose="02020603050405020304" pitchFamily="18" charset="0"/>
              </a:rPr>
            </a:br>
            <a:r>
              <a:rPr lang="vi-VN" dirty="0"/>
              <a:t/>
            </a:r>
            <a:br>
              <a:rPr lang="vi-VN" dirty="0"/>
            </a:br>
            <a:endParaRPr lang="en-US" dirty="0"/>
          </a:p>
        </p:txBody>
      </p:sp>
      <p:pic>
        <p:nvPicPr>
          <p:cNvPr id="7" name="Picture 6">
            <a:extLst>
              <a:ext uri="{FF2B5EF4-FFF2-40B4-BE49-F238E27FC236}">
                <a16:creationId xmlns:a16="http://schemas.microsoft.com/office/drawing/2014/main" id="{B5B49E1B-AF61-4E8D-821F-03F6FD4F4499}"/>
              </a:ext>
            </a:extLst>
          </p:cNvPr>
          <p:cNvPicPr>
            <a:picLocks noChangeAspect="1"/>
          </p:cNvPicPr>
          <p:nvPr/>
        </p:nvPicPr>
        <p:blipFill>
          <a:blip r:embed="rId3"/>
          <a:stretch>
            <a:fillRect/>
          </a:stretch>
        </p:blipFill>
        <p:spPr>
          <a:xfrm>
            <a:off x="2964428" y="2303585"/>
            <a:ext cx="6627979" cy="4554415"/>
          </a:xfrm>
          <a:prstGeom prst="rect">
            <a:avLst/>
          </a:prstGeom>
        </p:spPr>
      </p:pic>
    </p:spTree>
    <p:extLst>
      <p:ext uri="{BB962C8B-B14F-4D97-AF65-F5344CB8AC3E}">
        <p14:creationId xmlns:p14="http://schemas.microsoft.com/office/powerpoint/2010/main" val="379357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0F99C-B7B5-4CFB-801B-7005C7652879}"/>
              </a:ext>
            </a:extLst>
          </p:cNvPr>
          <p:cNvPicPr>
            <a:picLocks noChangeAspect="1"/>
          </p:cNvPicPr>
          <p:nvPr/>
        </p:nvPicPr>
        <p:blipFill>
          <a:blip r:embed="rId3"/>
          <a:stretch>
            <a:fillRect/>
          </a:stretch>
        </p:blipFill>
        <p:spPr>
          <a:xfrm>
            <a:off x="2683119" y="1995854"/>
            <a:ext cx="6825761" cy="4862146"/>
          </a:xfrm>
          <a:prstGeom prst="rect">
            <a:avLst/>
          </a:prstGeom>
        </p:spPr>
      </p:pic>
    </p:spTree>
    <p:extLst>
      <p:ext uri="{BB962C8B-B14F-4D97-AF65-F5344CB8AC3E}">
        <p14:creationId xmlns:p14="http://schemas.microsoft.com/office/powerpoint/2010/main" val="36568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94355-893D-47D4-AC33-4B485AB86914}"/>
              </a:ext>
            </a:extLst>
          </p:cNvPr>
          <p:cNvSpPr txBox="1"/>
          <p:nvPr/>
        </p:nvSpPr>
        <p:spPr>
          <a:xfrm>
            <a:off x="2722705" y="905163"/>
            <a:ext cx="6746590"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p>
        </p:txBody>
      </p:sp>
      <p:pic>
        <p:nvPicPr>
          <p:cNvPr id="5" name="Vui học cùng Bé Bí Bo - Tô màu và gọi tên 7 sắc cầu vòng (online-video-cutter.com)">
            <a:hlinkClick r:id="" action="ppaction://media"/>
            <a:extLst>
              <a:ext uri="{FF2B5EF4-FFF2-40B4-BE49-F238E27FC236}">
                <a16:creationId xmlns:a16="http://schemas.microsoft.com/office/drawing/2014/main" id="{A364EE79-5147-447B-A8BE-0CB93885BB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40755" y="1810327"/>
            <a:ext cx="6885136" cy="5047673"/>
          </a:xfrm>
          <a:prstGeom prst="rect">
            <a:avLst/>
          </a:prstGeom>
        </p:spPr>
      </p:pic>
    </p:spTree>
    <p:extLst>
      <p:ext uri="{BB962C8B-B14F-4D97-AF65-F5344CB8AC3E}">
        <p14:creationId xmlns:p14="http://schemas.microsoft.com/office/powerpoint/2010/main" val="20591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AE707-0B40-4954-BCA0-ADC78D3971A4}"/>
              </a:ext>
            </a:extLst>
          </p:cNvPr>
          <p:cNvSpPr txBox="1"/>
          <p:nvPr/>
        </p:nvSpPr>
        <p:spPr>
          <a:xfrm>
            <a:off x="3749783" y="727788"/>
            <a:ext cx="420499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vồng</a:t>
            </a:r>
            <a:r>
              <a:rPr lang="en-US" sz="24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EBA0D59-B525-439B-B329-28AA431DCEAB}"/>
              </a:ext>
            </a:extLst>
          </p:cNvPr>
          <p:cNvSpPr txBox="1"/>
          <p:nvPr/>
        </p:nvSpPr>
        <p:spPr>
          <a:xfrm>
            <a:off x="2565918" y="2001331"/>
            <a:ext cx="8126963" cy="1525418"/>
          </a:xfrm>
          <a:prstGeom prst="rect">
            <a:avLst/>
          </a:prstGeom>
          <a:noFill/>
        </p:spPr>
        <p:txBody>
          <a:bodyPr wrap="square">
            <a:spAutoFit/>
          </a:bodyPr>
          <a:lstStyle/>
          <a:p>
            <a:pPr algn="ctr">
              <a:lnSpc>
                <a:spcPct val="150000"/>
              </a:lnSpc>
            </a:pPr>
            <a:r>
              <a:rPr lang="vi-VN" sz="1600" b="1" i="0" dirty="0">
                <a:solidFill>
                  <a:srgbClr val="202124"/>
                </a:solidFill>
                <a:effectLst/>
                <a:latin typeface="Times New Roman" panose="02020603050405020304" pitchFamily="18" charset="0"/>
                <a:cs typeface="Times New Roman" panose="02020603050405020304" pitchFamily="18" charset="0"/>
              </a:rPr>
              <a:t>Cầu vồng là hình ảnh của sự hy vọng và hòa giải. Tình bạn rực rỡ như bảy sắc cầu vồng: đỏ, cam, vàng, lục, lam, chàm, tím. Đỏ là quả chín, cam là ngọn lửa bất diệt, vàng là ánh dương chiếu rọi, lục là cây cỏ bừng mạch sống, lam là dòng nước trong xanh, chàm là niềm mơ ước trong tim, tím là nụ hoa sắp nở</a:t>
            </a:r>
            <a:r>
              <a:rPr lang="en-US" sz="1600" b="1" i="0" dirty="0">
                <a:solidFill>
                  <a:srgbClr val="202124"/>
                </a:solidFill>
                <a:effectLst/>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5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A89198-F422-441D-A33A-1FA6F6DCAA01}"/>
              </a:ext>
            </a:extLst>
          </p:cNvPr>
          <p:cNvSpPr txBox="1"/>
          <p:nvPr/>
        </p:nvSpPr>
        <p:spPr>
          <a:xfrm>
            <a:off x="3044889" y="1125865"/>
            <a:ext cx="6102221" cy="1573508"/>
          </a:xfrm>
          <a:prstGeom prst="rect">
            <a:avLst/>
          </a:prstGeom>
          <a:noFill/>
        </p:spPr>
        <p:txBody>
          <a:bodyPr wrap="square" rtlCol="0">
            <a:spAutoFit/>
          </a:bodyPr>
          <a:lstStyle/>
          <a:p>
            <a:pPr algn="ctr">
              <a:lnSpc>
                <a:spcPct val="150000"/>
              </a:lnSpc>
            </a:pPr>
            <a:r>
              <a:rPr lang="en-US" sz="3600" b="1" dirty="0" err="1">
                <a:latin typeface="Times New Roman" panose="02020603050405020304" pitchFamily="18" charset="0"/>
                <a:cs typeface="Times New Roman" panose="02020603050405020304" pitchFamily="18" charset="0"/>
              </a:rPr>
              <a:t>Xem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vồng</a:t>
            </a:r>
            <a:endParaRPr lang="en-US" sz="3600" b="1" dirty="0">
              <a:latin typeface="Times New Roman" panose="02020603050405020304" pitchFamily="18" charset="0"/>
              <a:cs typeface="Times New Roman" panose="02020603050405020304" pitchFamily="18" charset="0"/>
            </a:endParaRPr>
          </a:p>
          <a:p>
            <a:pPr algn="ctr">
              <a:lnSpc>
                <a:spcPct val="150000"/>
              </a:lnSpc>
            </a:pP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kẹo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vồng</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95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4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136</Words>
  <Application>Microsoft Office PowerPoint</Application>
  <PresentationFormat>Widescreen</PresentationFormat>
  <Paragraphs>19</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 Fan</dc:creator>
  <cp:lastModifiedBy>ADMIN</cp:lastModifiedBy>
  <cp:revision>13</cp:revision>
  <dcterms:created xsi:type="dcterms:W3CDTF">2022-03-29T11:06:32Z</dcterms:created>
  <dcterms:modified xsi:type="dcterms:W3CDTF">2024-04-04T02:22:24Z</dcterms:modified>
</cp:coreProperties>
</file>