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24"/>
  </p:notesMasterIdLst>
  <p:sldIdLst>
    <p:sldId id="328" r:id="rId3"/>
    <p:sldId id="257" r:id="rId4"/>
    <p:sldId id="258" r:id="rId5"/>
    <p:sldId id="327" r:id="rId6"/>
    <p:sldId id="312" r:id="rId7"/>
    <p:sldId id="314" r:id="rId8"/>
    <p:sldId id="315" r:id="rId9"/>
    <p:sldId id="316" r:id="rId10"/>
    <p:sldId id="259" r:id="rId11"/>
    <p:sldId id="313" r:id="rId12"/>
    <p:sldId id="317" r:id="rId13"/>
    <p:sldId id="289" r:id="rId14"/>
    <p:sldId id="318" r:id="rId15"/>
    <p:sldId id="319" r:id="rId16"/>
    <p:sldId id="320" r:id="rId17"/>
    <p:sldId id="321" r:id="rId18"/>
    <p:sldId id="322" r:id="rId19"/>
    <p:sldId id="323" r:id="rId20"/>
    <p:sldId id="326" r:id="rId21"/>
    <p:sldId id="324" r:id="rId22"/>
    <p:sldId id="32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9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A5493C-6CA1-4B24-BCD2-5A97A7901338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E4535-7D3D-4500-A88B-C08BCCF79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514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F7F73-AB06-4663-8921-CDC829AE220E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80475-83A1-4AFB-B80A-FE65392B283E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187832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31008-77BF-49F2-9717-A59D1A7A5388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4A4C6-EC77-4EF9-B3C6-63E80E6CDAC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518686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64E58-FE60-4F27-8BEF-6FADBA04B824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295B2-3A15-4415-80E9-AC1DD8443ABA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365891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46494-B567-4AAD-996F-274B685C4814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76E86-0FC0-4BB5-B7DB-57CF76D06769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915879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58DB5-1703-45F9-AD92-9B9B0F59C4DF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E28D1-6EF2-4BCC-B69B-610773066046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900806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FBFF1-C079-486D-ADFD-330E464FEB3B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53CDB-0066-4B7C-9CCB-3DB5550EDC56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9963155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6868A-FBB5-4BA2-AC5F-A95861EF714A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0EE62-605E-4C49-85DD-E4F94535692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5935731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66ECF-ECF1-482D-8079-5AF714E4C6FE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A0DF8-B30F-4D06-ACC2-C622C28FAAD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827454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DA6EE-8978-46D7-ABB4-B827BF39E3F5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0DD61-7997-44CD-99CC-2789D7323B5C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545092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C0AA4-F100-44BD-9870-3225482D35F6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AC5CE-F135-436D-923B-FD6E2950C60D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9877028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76E3D-5AA3-411C-96BD-CDDEFB81C01F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DDF34-BA62-4C4C-AEB6-68717BF12A43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8755556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31307-41A8-4487-8A4F-55F99B10E0BD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12F6B-2881-431C-B1D3-37BE2A895CF4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004010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t>9/17/2024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vi-VN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vi-V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7F9573-F0E8-4147-A6DD-BAE059361A14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17/09/2024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6B01D9-578B-47DA-864D-87678B714DD1}" type="slidenum">
              <a:rPr lang="vi-VN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vi-VN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973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87051" y="2243773"/>
            <a:ext cx="8292655" cy="160043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ctr"/>
            <a:r>
              <a:rPr lang="en-US" sz="48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.VnAvant" panose="020B7200000000000000" pitchFamily="34" charset="0"/>
                <a:cs typeface="Arial" panose="020B0604020202020204" pitchFamily="34" charset="0"/>
              </a:rPr>
              <a:t>Làm quen chữ c¸i </a:t>
            </a:r>
            <a:r>
              <a:rPr lang="en-US" altLang="zh-CN" sz="4800" b="1" dirty="0">
                <a:ln/>
                <a:solidFill>
                  <a:srgbClr val="FFC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 - ô - ơ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8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.VnAvant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2516" y="476672"/>
            <a:ext cx="588173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UỶ BAN NHÂN DÂN QUẬN LONG BIÊN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 MN THƯỢNG THANH</a:t>
            </a:r>
          </a:p>
        </p:txBody>
      </p:sp>
      <p:sp>
        <p:nvSpPr>
          <p:cNvPr id="6" name="Rectangle 5"/>
          <p:cNvSpPr/>
          <p:nvPr/>
        </p:nvSpPr>
        <p:spPr>
          <a:xfrm>
            <a:off x="1691680" y="1412776"/>
            <a:ext cx="60821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Phát triển ngôn ngữ</a:t>
            </a:r>
          </a:p>
        </p:txBody>
      </p:sp>
      <p:sp>
        <p:nvSpPr>
          <p:cNvPr id="7" name="Rectangle 6"/>
          <p:cNvSpPr/>
          <p:nvPr/>
        </p:nvSpPr>
        <p:spPr>
          <a:xfrm>
            <a:off x="1844080" y="3074770"/>
            <a:ext cx="60821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GV: Chu </a:t>
            </a:r>
            <a:r>
              <a:rPr lang="en-US" sz="3600" b="1" dirty="0" err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Thị</a:t>
            </a:r>
            <a:r>
              <a:rPr lang="en-US" sz="36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Thanh Hoa</a:t>
            </a:r>
          </a:p>
        </p:txBody>
      </p:sp>
    </p:spTree>
    <p:extLst>
      <p:ext uri="{BB962C8B-B14F-4D97-AF65-F5344CB8AC3E}">
        <p14:creationId xmlns:p14="http://schemas.microsoft.com/office/powerpoint/2010/main" val="2010070597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s 4"/>
          <p:cNvSpPr/>
          <p:nvPr/>
        </p:nvSpPr>
        <p:spPr>
          <a:xfrm>
            <a:off x="653733" y="-91440"/>
            <a:ext cx="1809115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c</a:t>
            </a:r>
          </a:p>
        </p:txBody>
      </p:sp>
      <p:sp>
        <p:nvSpPr>
          <p:cNvPr id="6" name="Rectangles 5"/>
          <p:cNvSpPr/>
          <p:nvPr/>
        </p:nvSpPr>
        <p:spPr>
          <a:xfrm>
            <a:off x="2185988" y="0"/>
            <a:ext cx="1859915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á</a:t>
            </a:r>
          </a:p>
        </p:txBody>
      </p:sp>
      <p:sp>
        <p:nvSpPr>
          <p:cNvPr id="7" name="Rectangles 6"/>
          <p:cNvSpPr/>
          <p:nvPr/>
        </p:nvSpPr>
        <p:spPr>
          <a:xfrm>
            <a:off x="3852228" y="0"/>
            <a:ext cx="791845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i</a:t>
            </a:r>
          </a:p>
        </p:txBody>
      </p:sp>
      <p:sp>
        <p:nvSpPr>
          <p:cNvPr id="8" name="Rectangles 7"/>
          <p:cNvSpPr/>
          <p:nvPr/>
        </p:nvSpPr>
        <p:spPr>
          <a:xfrm>
            <a:off x="5411153" y="0"/>
            <a:ext cx="1809115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ô</a:t>
            </a:r>
          </a:p>
        </p:txBody>
      </p:sp>
      <p:sp>
        <p:nvSpPr>
          <p:cNvPr id="9" name="Rectangles 8"/>
          <p:cNvSpPr/>
          <p:nvPr/>
        </p:nvSpPr>
        <p:spPr>
          <a:xfrm>
            <a:off x="5411153" y="0"/>
            <a:ext cx="1809115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ô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s 5"/>
          <p:cNvSpPr/>
          <p:nvPr/>
        </p:nvSpPr>
        <p:spPr>
          <a:xfrm>
            <a:off x="2619058" y="30543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ln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ô</a:t>
            </a:r>
          </a:p>
        </p:txBody>
      </p:sp>
      <p:sp>
        <p:nvSpPr>
          <p:cNvPr id="7" name="Rectangles 6"/>
          <p:cNvSpPr/>
          <p:nvPr/>
        </p:nvSpPr>
        <p:spPr>
          <a:xfrm>
            <a:off x="2619058" y="30543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ln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ô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s 2"/>
          <p:cNvSpPr/>
          <p:nvPr/>
        </p:nvSpPr>
        <p:spPr>
          <a:xfrm>
            <a:off x="296863" y="933450"/>
            <a:ext cx="2215515" cy="393827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5000" b="1">
                <a:ln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ô</a:t>
            </a:r>
          </a:p>
        </p:txBody>
      </p:sp>
      <p:sp>
        <p:nvSpPr>
          <p:cNvPr id="6" name="Rectangles 5"/>
          <p:cNvSpPr/>
          <p:nvPr/>
        </p:nvSpPr>
        <p:spPr>
          <a:xfrm>
            <a:off x="2254568" y="0"/>
            <a:ext cx="3916045" cy="547751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5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Ô</a:t>
            </a:r>
          </a:p>
        </p:txBody>
      </p:sp>
      <p:pic>
        <p:nvPicPr>
          <p:cNvPr id="7" name="Content Placeholder 6" descr="cach-viet-chu-o-3"/>
          <p:cNvPicPr>
            <a:picLocks noGrp="1" noChangeAspect="1"/>
          </p:cNvPicPr>
          <p:nvPr>
            <p:ph idx="1"/>
          </p:nvPr>
        </p:nvPicPr>
        <p:blipFill>
          <a:blip r:embed="rId2"/>
          <a:srcRect l="20969" t="30892" r="33502" b="16667"/>
          <a:stretch>
            <a:fillRect/>
          </a:stretch>
        </p:blipFill>
        <p:spPr>
          <a:xfrm>
            <a:off x="6393180" y="1112520"/>
            <a:ext cx="2192655" cy="33686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6" grpId="0"/>
      <p:bldP spid="6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45733" y="0"/>
            <a:ext cx="3603625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72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So sánh</a:t>
            </a:r>
          </a:p>
        </p:txBody>
      </p:sp>
      <p:sp>
        <p:nvSpPr>
          <p:cNvPr id="7" name="Rectangles 6"/>
          <p:cNvSpPr/>
          <p:nvPr/>
        </p:nvSpPr>
        <p:spPr>
          <a:xfrm>
            <a:off x="342583" y="30543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  <p:sp>
        <p:nvSpPr>
          <p:cNvPr id="5" name="Rectangles 4"/>
          <p:cNvSpPr/>
          <p:nvPr/>
        </p:nvSpPr>
        <p:spPr>
          <a:xfrm>
            <a:off x="5397183" y="30543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ô</a:t>
            </a:r>
          </a:p>
        </p:txBody>
      </p:sp>
      <p:sp>
        <p:nvSpPr>
          <p:cNvPr id="6" name="Rectangles 5"/>
          <p:cNvSpPr/>
          <p:nvPr/>
        </p:nvSpPr>
        <p:spPr>
          <a:xfrm>
            <a:off x="314643" y="30543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  <p:sp>
        <p:nvSpPr>
          <p:cNvPr id="8" name="Rectangles 7"/>
          <p:cNvSpPr/>
          <p:nvPr/>
        </p:nvSpPr>
        <p:spPr>
          <a:xfrm>
            <a:off x="5397183" y="30543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unnamed (2)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7880" y="0"/>
            <a:ext cx="7508240" cy="4223385"/>
          </a:xfrm>
          <a:prstGeom prst="rect">
            <a:avLst/>
          </a:prstGeom>
        </p:spPr>
      </p:pic>
      <p:sp>
        <p:nvSpPr>
          <p:cNvPr id="6" name="Rectangles 5"/>
          <p:cNvSpPr/>
          <p:nvPr/>
        </p:nvSpPr>
        <p:spPr>
          <a:xfrm>
            <a:off x="4417060" y="2829560"/>
            <a:ext cx="30988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endParaRPr lang="en-US" altLang="zh-CN" sz="7200" b="1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s 6"/>
          <p:cNvSpPr/>
          <p:nvPr/>
        </p:nvSpPr>
        <p:spPr>
          <a:xfrm>
            <a:off x="1348105" y="3895725"/>
            <a:ext cx="6611620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lá cờ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967423" y="132715"/>
            <a:ext cx="791845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l</a:t>
            </a:r>
          </a:p>
        </p:txBody>
      </p:sp>
      <p:sp>
        <p:nvSpPr>
          <p:cNvPr id="5" name="Rectangles 4"/>
          <p:cNvSpPr/>
          <p:nvPr/>
        </p:nvSpPr>
        <p:spPr>
          <a:xfrm>
            <a:off x="1625918" y="132715"/>
            <a:ext cx="1859915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á</a:t>
            </a:r>
          </a:p>
        </p:txBody>
      </p:sp>
      <p:sp>
        <p:nvSpPr>
          <p:cNvPr id="7" name="Rectangles 6"/>
          <p:cNvSpPr/>
          <p:nvPr/>
        </p:nvSpPr>
        <p:spPr>
          <a:xfrm>
            <a:off x="4190683" y="132715"/>
            <a:ext cx="1809115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c</a:t>
            </a:r>
          </a:p>
        </p:txBody>
      </p:sp>
      <p:sp>
        <p:nvSpPr>
          <p:cNvPr id="8" name="Rectangles 7"/>
          <p:cNvSpPr/>
          <p:nvPr/>
        </p:nvSpPr>
        <p:spPr>
          <a:xfrm>
            <a:off x="5761355" y="245110"/>
            <a:ext cx="1988820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ờ</a:t>
            </a:r>
          </a:p>
        </p:txBody>
      </p:sp>
      <p:sp>
        <p:nvSpPr>
          <p:cNvPr id="9" name="Rectangles 8"/>
          <p:cNvSpPr/>
          <p:nvPr/>
        </p:nvSpPr>
        <p:spPr>
          <a:xfrm>
            <a:off x="5761355" y="245110"/>
            <a:ext cx="1988820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ơ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7" grpId="0"/>
      <p:bldP spid="7" grpId="1"/>
      <p:bldP spid="8" grpId="0"/>
      <p:bldP spid="8" grpId="1"/>
      <p:bldP spid="9" grpId="0"/>
      <p:bldP spid="9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2572385" y="215900"/>
            <a:ext cx="3794760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ln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ơ</a:t>
            </a:r>
          </a:p>
        </p:txBody>
      </p:sp>
      <p:sp>
        <p:nvSpPr>
          <p:cNvPr id="5" name="Rectangles 4"/>
          <p:cNvSpPr/>
          <p:nvPr/>
        </p:nvSpPr>
        <p:spPr>
          <a:xfrm>
            <a:off x="2572385" y="215900"/>
            <a:ext cx="3794760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ơ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92393" y="1353820"/>
            <a:ext cx="2440305" cy="393827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altLang="zh-CN" sz="25000" b="1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ơ</a:t>
            </a:r>
          </a:p>
        </p:txBody>
      </p:sp>
      <p:sp>
        <p:nvSpPr>
          <p:cNvPr id="5" name="Rectangles 4"/>
          <p:cNvSpPr/>
          <p:nvPr/>
        </p:nvSpPr>
        <p:spPr>
          <a:xfrm>
            <a:off x="2618105" y="825500"/>
            <a:ext cx="3432810" cy="470789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altLang="zh-CN" sz="30000" b="1">
                <a:ln/>
                <a:solidFill>
                  <a:schemeClr val="accent4"/>
                </a:solidFill>
                <a:effectLst/>
                <a:latin typeface="Century Gothic" panose="020B0502020202020204" charset="0"/>
                <a:cs typeface="Century Gothic" panose="020B0502020202020204" charset="0"/>
              </a:rPr>
              <a:t>Ơ</a:t>
            </a:r>
          </a:p>
        </p:txBody>
      </p:sp>
      <p:pic>
        <p:nvPicPr>
          <p:cNvPr id="7" name="Content Placeholder 6" descr="OW_001.jpg"/>
          <p:cNvPicPr>
            <a:picLocks noGrp="1" noChangeAspect="1"/>
          </p:cNvPicPr>
          <p:nvPr>
            <p:ph idx="1"/>
          </p:nvPr>
        </p:nvPicPr>
        <p:blipFill>
          <a:blip r:embed="rId2"/>
          <a:srcRect l="19674" t="42207" r="35977" b="8088"/>
          <a:stretch>
            <a:fillRect/>
          </a:stretch>
        </p:blipFill>
        <p:spPr>
          <a:xfrm>
            <a:off x="6545580" y="1911985"/>
            <a:ext cx="1831340" cy="25349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418465" y="297815"/>
            <a:ext cx="353060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7200" b="1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so sánh</a:t>
            </a:r>
          </a:p>
        </p:txBody>
      </p:sp>
      <p:sp>
        <p:nvSpPr>
          <p:cNvPr id="7" name="Rectangles 6"/>
          <p:cNvSpPr/>
          <p:nvPr/>
        </p:nvSpPr>
        <p:spPr>
          <a:xfrm>
            <a:off x="342583" y="30543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  <p:sp>
        <p:nvSpPr>
          <p:cNvPr id="5" name="Rectangles 4"/>
          <p:cNvSpPr/>
          <p:nvPr/>
        </p:nvSpPr>
        <p:spPr>
          <a:xfrm>
            <a:off x="4719955" y="1706880"/>
            <a:ext cx="3432810" cy="470789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altLang="zh-CN" sz="30000" b="1">
                <a:solidFill>
                  <a:schemeClr val="accent4"/>
                </a:solidFill>
                <a:effectLst/>
                <a:latin typeface="Century Gothic" panose="020B0502020202020204" charset="0"/>
                <a:cs typeface="Century Gothic" panose="020B0502020202020204" charset="0"/>
              </a:rPr>
              <a:t>Ơ</a:t>
            </a:r>
          </a:p>
        </p:txBody>
      </p:sp>
      <p:sp>
        <p:nvSpPr>
          <p:cNvPr id="6" name="Rectangles 5"/>
          <p:cNvSpPr/>
          <p:nvPr/>
        </p:nvSpPr>
        <p:spPr>
          <a:xfrm>
            <a:off x="342583" y="30543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ln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  <p:sp>
        <p:nvSpPr>
          <p:cNvPr id="8" name="Rectangles 7"/>
          <p:cNvSpPr/>
          <p:nvPr/>
        </p:nvSpPr>
        <p:spPr>
          <a:xfrm>
            <a:off x="4559618" y="29781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ln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0338" y="549910"/>
            <a:ext cx="2621915" cy="470789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  <p:sp>
        <p:nvSpPr>
          <p:cNvPr id="5" name="Rectangles 4"/>
          <p:cNvSpPr/>
          <p:nvPr/>
        </p:nvSpPr>
        <p:spPr>
          <a:xfrm>
            <a:off x="2902268" y="457200"/>
            <a:ext cx="2621915" cy="470789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0000" b="1">
                <a:ln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ô</a:t>
            </a:r>
          </a:p>
        </p:txBody>
      </p:sp>
      <p:sp>
        <p:nvSpPr>
          <p:cNvPr id="6" name="Rectangles 5"/>
          <p:cNvSpPr/>
          <p:nvPr/>
        </p:nvSpPr>
        <p:spPr>
          <a:xfrm>
            <a:off x="5708650" y="549910"/>
            <a:ext cx="2891790" cy="470789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0000" b="1">
                <a:ln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ơ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/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73" name="Picture 29" descr="vang anh dag by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53350" y="1226748"/>
            <a:ext cx="1390650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74" name="Picture 30" descr="chim se nh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99656" y="-119063"/>
            <a:ext cx="1590675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plit orient="vert" dir="in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01918" y="102870"/>
            <a:ext cx="8806815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72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Trò chơi: Nhanh tay</a:t>
            </a:r>
          </a:p>
        </p:txBody>
      </p:sp>
    </p:spTree>
  </p:cSld>
  <p:clrMapOvr>
    <a:masterClrMapping/>
  </p:clrMapOvr>
  <p:transition>
    <p:newsfla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99000"/>
          </a:blip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700088" y="2788285"/>
            <a:ext cx="8152765" cy="86042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5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Trò chơi: Bức tranh kì diệu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5" name="WordArt 9"/>
          <p:cNvSpPr>
            <a:spLocks noChangeArrowheads="1" noChangeShapeType="1" noTextEdit="1"/>
          </p:cNvSpPr>
          <p:nvPr/>
        </p:nvSpPr>
        <p:spPr bwMode="auto">
          <a:xfrm>
            <a:off x="120015" y="0"/>
            <a:ext cx="5715000" cy="16764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vi-VN" sz="40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Hoạt động 1: Ổn định</a:t>
            </a:r>
            <a:endParaRPr lang="en-US" sz="4000" b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entury Gothic" panose="020B0502020202020204" charset="0"/>
              <a:cs typeface="Century Gothic" panose="020B0502020202020204" charset="0"/>
            </a:endParaRPr>
          </a:p>
        </p:txBody>
      </p:sp>
      <p:pic>
        <p:nvPicPr>
          <p:cNvPr id="9231" name="Picture 15" descr="logodanc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686300"/>
            <a:ext cx="1400175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315913" y="215900"/>
            <a:ext cx="8510905" cy="163004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5000" b="1" dirty="0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Hoạt động 2: </a:t>
            </a:r>
          </a:p>
          <a:p>
            <a:pPr algn="ctr"/>
            <a:r>
              <a:rPr lang="en-US" altLang="zh-CN" sz="5000" b="1" dirty="0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Làm quen chữ cái o - ô - ơ</a:t>
            </a:r>
          </a:p>
        </p:txBody>
      </p:sp>
    </p:spTree>
  </p:cSld>
  <p:clrMapOvr>
    <a:masterClrMapping/>
  </p:clrMapOvr>
  <p:transition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ro-choi-dan-gian-keo-co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56310" y="0"/>
            <a:ext cx="6800215" cy="4566285"/>
          </a:xfrm>
          <a:prstGeom prst="rect">
            <a:avLst/>
          </a:prstGeom>
        </p:spPr>
      </p:pic>
      <p:sp>
        <p:nvSpPr>
          <p:cNvPr id="9" name="Rectangles 8"/>
          <p:cNvSpPr/>
          <p:nvPr/>
        </p:nvSpPr>
        <p:spPr>
          <a:xfrm>
            <a:off x="-358775" y="3858895"/>
            <a:ext cx="10034905" cy="316928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kéo co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/>
          <p:nvPr/>
        </p:nvSpPr>
        <p:spPr>
          <a:xfrm>
            <a:off x="459105" y="118110"/>
            <a:ext cx="1656080" cy="31692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0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  <a:sym typeface="+mn-ea"/>
              </a:rPr>
              <a:t>k</a:t>
            </a:r>
          </a:p>
        </p:txBody>
      </p:sp>
      <p:sp>
        <p:nvSpPr>
          <p:cNvPr id="8" name="Text Box 7"/>
          <p:cNvSpPr txBox="1"/>
          <p:nvPr/>
        </p:nvSpPr>
        <p:spPr>
          <a:xfrm>
            <a:off x="1875790" y="118110"/>
            <a:ext cx="1487170" cy="31692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  <a:sym typeface="+mn-ea"/>
              </a:rPr>
              <a:t>é</a:t>
            </a:r>
          </a:p>
        </p:txBody>
      </p:sp>
      <p:sp>
        <p:nvSpPr>
          <p:cNvPr id="9" name="Text Box 8"/>
          <p:cNvSpPr txBox="1"/>
          <p:nvPr/>
        </p:nvSpPr>
        <p:spPr>
          <a:xfrm>
            <a:off x="3424555" y="118110"/>
            <a:ext cx="1809115" cy="31692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0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  <a:sym typeface="+mn-ea"/>
              </a:rPr>
              <a:t>o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5600700" y="118110"/>
            <a:ext cx="1809115" cy="31692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0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  <a:sym typeface="+mn-ea"/>
              </a:rPr>
              <a:t>c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7115493" y="118110"/>
            <a:ext cx="1809115" cy="31692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  <a:sym typeface="+mn-ea"/>
              </a:rPr>
              <a:t>o</a:t>
            </a:r>
          </a:p>
        </p:txBody>
      </p:sp>
      <p:sp>
        <p:nvSpPr>
          <p:cNvPr id="13" name="Rectangles 12"/>
          <p:cNvSpPr/>
          <p:nvPr/>
        </p:nvSpPr>
        <p:spPr>
          <a:xfrm>
            <a:off x="7115493" y="118110"/>
            <a:ext cx="1809115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  <p:sp>
        <p:nvSpPr>
          <p:cNvPr id="14" name="Rectangles 13"/>
          <p:cNvSpPr/>
          <p:nvPr/>
        </p:nvSpPr>
        <p:spPr>
          <a:xfrm>
            <a:off x="3424238" y="118110"/>
            <a:ext cx="1809115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3" grpId="0"/>
      <p:bldP spid="13" grpId="1"/>
      <p:bldP spid="14" grpId="0"/>
      <p:bldP spid="1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s 4"/>
          <p:cNvSpPr/>
          <p:nvPr/>
        </p:nvSpPr>
        <p:spPr>
          <a:xfrm>
            <a:off x="2711133" y="9207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  <p:sp>
        <p:nvSpPr>
          <p:cNvPr id="7" name="Rectangles 6"/>
          <p:cNvSpPr/>
          <p:nvPr/>
        </p:nvSpPr>
        <p:spPr>
          <a:xfrm>
            <a:off x="2711133" y="9207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s 4"/>
          <p:cNvSpPr/>
          <p:nvPr/>
        </p:nvSpPr>
        <p:spPr>
          <a:xfrm>
            <a:off x="124143" y="594995"/>
            <a:ext cx="2621915" cy="470789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  <p:sp>
        <p:nvSpPr>
          <p:cNvPr id="6" name="Rectangles 5"/>
          <p:cNvSpPr/>
          <p:nvPr/>
        </p:nvSpPr>
        <p:spPr>
          <a:xfrm>
            <a:off x="2340293" y="317500"/>
            <a:ext cx="3916045" cy="547751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5000" b="1">
                <a:ln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  <p:pic>
        <p:nvPicPr>
          <p:cNvPr id="8" name="Content Placeholder 7" descr="cach-viet-chu-o"/>
          <p:cNvPicPr>
            <a:picLocks noGrp="1" noChangeAspect="1"/>
          </p:cNvPicPr>
          <p:nvPr>
            <p:ph idx="1"/>
          </p:nvPr>
        </p:nvPicPr>
        <p:blipFill>
          <a:blip r:embed="rId2"/>
          <a:srcRect l="21163" t="41586" r="35907" b="17602"/>
          <a:stretch>
            <a:fillRect/>
          </a:stretch>
        </p:blipFill>
        <p:spPr>
          <a:xfrm>
            <a:off x="6121400" y="1899285"/>
            <a:ext cx="2033905" cy="2578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666796-umbrella-umbrella-clipart-rain-png-image-and-clipart-an-umbrella-png-650_656_preview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75510" y="0"/>
            <a:ext cx="4484370" cy="4526280"/>
          </a:xfrm>
          <a:prstGeom prst="rect">
            <a:avLst/>
          </a:prstGeom>
        </p:spPr>
      </p:pic>
      <p:sp>
        <p:nvSpPr>
          <p:cNvPr id="7" name="Rectangles 6"/>
          <p:cNvSpPr/>
          <p:nvPr/>
        </p:nvSpPr>
        <p:spPr>
          <a:xfrm>
            <a:off x="1791970" y="4526280"/>
            <a:ext cx="4867910" cy="23996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15000" b="1">
                <a:ln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cái ô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29</TotalTime>
  <Words>113</Words>
  <Application>Microsoft Office PowerPoint</Application>
  <PresentationFormat>On-screen Show (4:3)</PresentationFormat>
  <Paragraphs>55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.VnAvant</vt:lpstr>
      <vt:lpstr>Arial</vt:lpstr>
      <vt:lpstr>Calibri</vt:lpstr>
      <vt:lpstr>Century Gothic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</dc:creator>
  <cp:lastModifiedBy>chuhoa251114@gmail.com</cp:lastModifiedBy>
  <cp:revision>51</cp:revision>
  <dcterms:created xsi:type="dcterms:W3CDTF">2017-02-23T10:01:00Z</dcterms:created>
  <dcterms:modified xsi:type="dcterms:W3CDTF">2024-09-17T04:01:09Z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1033-11.2.0.9635</vt:lpwstr>
  </property>
</Properties>
</file>