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media/media2.WAV" ContentType="audio/x-wav"/>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92"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Showcard Gothic" panose="020B0604020202020204" charset="0"/>
      <p:regular r:id="rId40"/>
    </p:embeddedFont>
    <p:embeddedFont>
      <p:font typeface=".VnArial NarrowH" panose="020B0604020202020204"/>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6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3.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gif"/><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3.gif"/><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3.gif"/><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25.xml"/><Relationship Id="rId7" Type="http://schemas.openxmlformats.org/officeDocument/2006/relationships/image" Target="../media/image25.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3.gif"/><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9.png"/><Relationship Id="rId3" Type="http://schemas.openxmlformats.org/officeDocument/2006/relationships/image" Target="../media/image30.gif"/><Relationship Id="rId7" Type="http://schemas.openxmlformats.org/officeDocument/2006/relationships/image" Target="../media/image34.gif"/><Relationship Id="rId12" Type="http://schemas.openxmlformats.org/officeDocument/2006/relationships/slide" Target="slide30.xml"/><Relationship Id="rId2" Type="http://schemas.openxmlformats.org/officeDocument/2006/relationships/image" Target="../media/image36.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5" Type="http://schemas.openxmlformats.org/officeDocument/2006/relationships/image" Target="../media/image40.png"/><Relationship Id="rId10" Type="http://schemas.openxmlformats.org/officeDocument/2006/relationships/slide" Target="slide29.xml"/><Relationship Id="rId4" Type="http://schemas.openxmlformats.org/officeDocument/2006/relationships/image" Target="../media/image31.png"/><Relationship Id="rId9" Type="http://schemas.openxmlformats.org/officeDocument/2006/relationships/image" Target="../media/image37.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gif"/><Relationship Id="rId11" Type="http://schemas.openxmlformats.org/officeDocument/2006/relationships/image" Target="../media/image30.gif"/><Relationship Id="rId5" Type="http://schemas.openxmlformats.org/officeDocument/2006/relationships/image" Target="../media/image41.png"/><Relationship Id="rId10" Type="http://schemas.openxmlformats.org/officeDocument/2006/relationships/image" Target="../media/image31.png"/><Relationship Id="rId4" Type="http://schemas.openxmlformats.org/officeDocument/2006/relationships/image" Target="../media/image36.jpe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2.gif"/><Relationship Id="rId11" Type="http://schemas.openxmlformats.org/officeDocument/2006/relationships/image" Target="../media/image31.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3.gi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4.gif"/><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3.png"/><Relationship Id="rId11" Type="http://schemas.openxmlformats.org/officeDocument/2006/relationships/image" Target="../media/image30.gif"/><Relationship Id="rId5" Type="http://schemas.openxmlformats.org/officeDocument/2006/relationships/image" Target="../media/image41.png"/><Relationship Id="rId10" Type="http://schemas.openxmlformats.org/officeDocument/2006/relationships/image" Target="../media/image42.gif"/><Relationship Id="rId4" Type="http://schemas.openxmlformats.org/officeDocument/2006/relationships/image" Target="../media/image47.pn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slide" Target="slide2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1.png"/><Relationship Id="rId11" Type="http://schemas.openxmlformats.org/officeDocument/2006/relationships/image" Target="../media/image31.png"/><Relationship Id="rId5" Type="http://schemas.openxmlformats.org/officeDocument/2006/relationships/image" Target="../media/image42.gif"/><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30.gif"/></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gif"/><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0.gif"/><Relationship Id="rId3" Type="http://schemas.openxmlformats.org/officeDocument/2006/relationships/tags" Target="../tags/tag32.xml"/><Relationship Id="rId21" Type="http://schemas.openxmlformats.org/officeDocument/2006/relationships/image" Target="../media/image53.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49.wmf"/><Relationship Id="rId2" Type="http://schemas.openxmlformats.org/officeDocument/2006/relationships/tags" Target="../tags/tag31.xml"/><Relationship Id="rId16" Type="http://schemas.openxmlformats.org/officeDocument/2006/relationships/image" Target="../media/image48.wmf"/><Relationship Id="rId20" Type="http://schemas.openxmlformats.org/officeDocument/2006/relationships/image" Target="../media/image52.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1.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1.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0.jpeg"/><Relationship Id="rId4" Type="http://schemas.openxmlformats.org/officeDocument/2006/relationships/audio" Target="../media/audio4.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0.jpe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14400" y="457200"/>
            <a:ext cx="7086600" cy="830997"/>
          </a:xfrm>
          <a:prstGeom prst="rect">
            <a:avLst/>
          </a:prstGeom>
        </p:spPr>
        <p:txBody>
          <a:bodyPr wrap="square">
            <a:spAutoFit/>
          </a:bodyPr>
          <a:lstStyle/>
          <a:p>
            <a:pPr lvl="0" algn="ctr" fontAlgn="base">
              <a:spcBef>
                <a:spcPct val="0"/>
              </a:spcBef>
              <a:spcAft>
                <a:spcPct val="0"/>
              </a:spcAft>
              <a:defRPr/>
            </a:pPr>
            <a:r>
              <a:rPr lang="en-US" sz="2400" b="1" dirty="0">
                <a:solidFill>
                  <a:srgbClr val="FF0000"/>
                </a:solidFill>
                <a:latin typeface="Times New Roman" panose="02020603050405020304" pitchFamily="18" charset="0"/>
                <a:cs typeface="Times New Roman" panose="02020603050405020304" pitchFamily="18" charset="0"/>
              </a:rPr>
              <a:t>ỦY BAN NHÂN DÂN QUẬN LONG BIÊN</a:t>
            </a:r>
          </a:p>
          <a:p>
            <a:pPr lvl="0" algn="ctr" fontAlgn="base">
              <a:spcBef>
                <a:spcPct val="0"/>
              </a:spcBef>
              <a:spcAft>
                <a:spcPct val="0"/>
              </a:spcAft>
              <a:defRPr/>
            </a:pPr>
            <a:r>
              <a:rPr lang="en-US" sz="2400" b="1" dirty="0">
                <a:solidFill>
                  <a:srgbClr val="FF0000"/>
                </a:solidFill>
                <a:latin typeface="Times New Roman" panose="02020603050405020304" pitchFamily="18" charset="0"/>
                <a:cs typeface="Times New Roman" panose="02020603050405020304" pitchFamily="18" charset="0"/>
              </a:rPr>
              <a:t>TRƯỜNG MẦM NON THƯỢNG THANH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47800" y="1752600"/>
            <a:ext cx="5791200" cy="584775"/>
          </a:xfrm>
          <a:prstGeom prst="rect">
            <a:avLst/>
          </a:prstGeom>
        </p:spPr>
        <p:txBody>
          <a:bodyPr wrap="square">
            <a:spAutoFit/>
          </a:bodyPr>
          <a:lstStyle/>
          <a:p>
            <a:pPr lvl="0" algn="ctr" fontAlgn="base">
              <a:spcBef>
                <a:spcPct val="0"/>
              </a:spcBef>
              <a:spcAft>
                <a:spcPct val="0"/>
              </a:spcAft>
              <a:defRPr/>
            </a:pP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Lĩnh</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vực</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phát</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triển</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nhận</a:t>
            </a:r>
            <a:r>
              <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3200" b="1" dirty="0" err="1">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thức</a:t>
            </a:r>
            <a:endParaRPr lang="en-US" sz="3200" b="1" dirty="0">
              <a:ln w="1905"/>
              <a:solidFill>
                <a:srgbClr val="FF000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1676400" y="3048000"/>
            <a:ext cx="5715000" cy="1200329"/>
          </a:xfrm>
          <a:prstGeom prst="rect">
            <a:avLst/>
          </a:prstGeom>
        </p:spPr>
        <p:txBody>
          <a:bodyPr wrap="square">
            <a:spAutoFit/>
          </a:bodyPr>
          <a:lstStyle/>
          <a:p>
            <a:pPr lvl="0" fontAlgn="base">
              <a:spcBef>
                <a:spcPct val="0"/>
              </a:spcBef>
              <a:spcAft>
                <a:spcPct val="0"/>
              </a:spcAft>
              <a:defRPr/>
            </a:pPr>
            <a:r>
              <a:rPr lang="en-US" altLang="en-US" sz="2400" b="1" dirty="0" err="1" smtClean="0">
                <a:solidFill>
                  <a:srgbClr val="00B0F0"/>
                </a:solidFill>
                <a:latin typeface="Times New Roman" panose="02020603050405020304" pitchFamily="18" charset="0"/>
                <a:cs typeface="Times New Roman" panose="02020603050405020304" pitchFamily="18" charset="0"/>
              </a:rPr>
              <a:t>Đề</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Tài</a:t>
            </a:r>
            <a:r>
              <a:rPr lang="en-US" altLang="en-US" sz="2400" b="1" dirty="0" smtClean="0">
                <a:solidFill>
                  <a:srgbClr val="00B0F0"/>
                </a:solidFill>
                <a:latin typeface="Times New Roman" panose="02020603050405020304" pitchFamily="18" charset="0"/>
                <a:cs typeface="Times New Roman" panose="02020603050405020304" pitchFamily="18" charset="0"/>
              </a:rPr>
              <a:t> : </a:t>
            </a:r>
            <a:r>
              <a:rPr lang="en-US" altLang="en-US" sz="2400" b="1" dirty="0" err="1" smtClean="0">
                <a:solidFill>
                  <a:srgbClr val="00B0F0"/>
                </a:solidFill>
                <a:latin typeface="Times New Roman" panose="02020603050405020304" pitchFamily="18" charset="0"/>
                <a:cs typeface="Times New Roman" panose="02020603050405020304" pitchFamily="18" charset="0"/>
              </a:rPr>
              <a:t>Trò</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chuyện</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về</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ngày</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tết</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trung</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thu</a:t>
            </a:r>
            <a:endParaRPr lang="en-US" altLang="en-US" sz="2400" b="1" dirty="0" smtClean="0">
              <a:solidFill>
                <a:srgbClr val="00B0F0"/>
              </a:solidFill>
              <a:latin typeface="Times New Roman" panose="02020603050405020304" pitchFamily="18" charset="0"/>
              <a:cs typeface="Times New Roman" panose="02020603050405020304" pitchFamily="18" charset="0"/>
            </a:endParaRPr>
          </a:p>
          <a:p>
            <a:pPr lvl="0" fontAlgn="base">
              <a:spcBef>
                <a:spcPct val="0"/>
              </a:spcBef>
              <a:spcAft>
                <a:spcPct val="0"/>
              </a:spcAft>
              <a:defRPr/>
            </a:pPr>
            <a:r>
              <a:rPr lang="en-US" altLang="en-US" sz="2400" b="1" dirty="0" err="1" smtClean="0">
                <a:solidFill>
                  <a:srgbClr val="00B0F0"/>
                </a:solidFill>
                <a:latin typeface="Times New Roman" panose="02020603050405020304" pitchFamily="18" charset="0"/>
                <a:cs typeface="Times New Roman" panose="02020603050405020304" pitchFamily="18" charset="0"/>
              </a:rPr>
              <a:t>Lứa</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tuổi</a:t>
            </a:r>
            <a:r>
              <a:rPr lang="en-US" altLang="en-US" sz="2400" b="1" dirty="0" smtClean="0">
                <a:solidFill>
                  <a:srgbClr val="00B0F0"/>
                </a:solidFill>
                <a:latin typeface="Times New Roman" panose="02020603050405020304" pitchFamily="18" charset="0"/>
                <a:cs typeface="Times New Roman" panose="02020603050405020304" pitchFamily="18" charset="0"/>
              </a:rPr>
              <a:t>: MGL</a:t>
            </a:r>
          </a:p>
          <a:p>
            <a:pPr lvl="0" fontAlgn="base">
              <a:spcBef>
                <a:spcPct val="0"/>
              </a:spcBef>
              <a:spcAft>
                <a:spcPct val="0"/>
              </a:spcAft>
              <a:defRPr/>
            </a:pPr>
            <a:r>
              <a:rPr lang="en-US" altLang="en-US" sz="2400" b="1" dirty="0" err="1" smtClean="0">
                <a:solidFill>
                  <a:srgbClr val="00B0F0"/>
                </a:solidFill>
                <a:latin typeface="Times New Roman" panose="02020603050405020304" pitchFamily="18" charset="0"/>
                <a:cs typeface="Times New Roman" panose="02020603050405020304" pitchFamily="18" charset="0"/>
              </a:rPr>
              <a:t>Giáo</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viên</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Đinh</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Thị</a:t>
            </a:r>
            <a:r>
              <a:rPr lang="en-US" altLang="en-US" sz="2400" b="1" dirty="0" smtClean="0">
                <a:solidFill>
                  <a:srgbClr val="00B0F0"/>
                </a:solidFill>
                <a:latin typeface="Times New Roman" panose="02020603050405020304" pitchFamily="18" charset="0"/>
                <a:cs typeface="Times New Roman" panose="02020603050405020304" pitchFamily="18" charset="0"/>
              </a:rPr>
              <a:t> </a:t>
            </a:r>
            <a:r>
              <a:rPr lang="en-US" altLang="en-US" sz="2400" b="1" dirty="0" err="1" smtClean="0">
                <a:solidFill>
                  <a:srgbClr val="00B0F0"/>
                </a:solidFill>
                <a:latin typeface="Times New Roman" panose="02020603050405020304" pitchFamily="18" charset="0"/>
                <a:cs typeface="Times New Roman" panose="02020603050405020304" pitchFamily="18" charset="0"/>
              </a:rPr>
              <a:t>Ngọc</a:t>
            </a:r>
            <a:r>
              <a:rPr lang="en-US" altLang="en-US" sz="2400" b="1" dirty="0" smtClean="0">
                <a:solidFill>
                  <a:srgbClr val="00B0F0"/>
                </a:solidFill>
                <a:latin typeface="Times New Roman" panose="02020603050405020304" pitchFamily="18" charset="0"/>
                <a:cs typeface="Times New Roman" panose="02020603050405020304" pitchFamily="18" charset="0"/>
              </a:rPr>
              <a:t> Dung</a:t>
            </a:r>
            <a:endParaRPr lang="en-US" altLang="en-US" sz="24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004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6">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732</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Calibri</vt:lpstr>
      <vt:lpstr>Showcard Gothic</vt:lpstr>
      <vt:lpstr>Times New Roman</vt:lpstr>
      <vt:lpstr>Arial</vt:lpstr>
      <vt:lpstr>.VnArial NarrowH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18</cp:revision>
  <dcterms:created xsi:type="dcterms:W3CDTF">2018-09-10T12:35:01Z</dcterms:created>
  <dcterms:modified xsi:type="dcterms:W3CDTF">2024-09-11T05:29:59Z</dcterms:modified>
</cp:coreProperties>
</file>