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9" r:id="rId2"/>
    <p:sldId id="264" r:id="rId3"/>
    <p:sldId id="256" r:id="rId4"/>
    <p:sldId id="257" r:id="rId5"/>
    <p:sldId id="258" r:id="rId6"/>
    <p:sldId id="259" r:id="rId7"/>
    <p:sldId id="260" r:id="rId8"/>
    <p:sldId id="261" r:id="rId9"/>
    <p:sldId id="263" r:id="rId10"/>
    <p:sldId id="296" r:id="rId11"/>
    <p:sldId id="267" r:id="rId12"/>
    <p:sldId id="291" r:id="rId13"/>
    <p:sldId id="292" r:id="rId14"/>
    <p:sldId id="293" r:id="rId15"/>
    <p:sldId id="295" r:id="rId16"/>
    <p:sldId id="29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D48D4-53F4-4122-AF01-F78581265688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3D20C-F78B-4EFD-9A97-76BF42621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99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75D04-4761-4F0F-A992-5C563739C7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7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2A2CF-905A-4416-9321-55969386E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F7CE2B-DFE5-4531-A951-3EA0526066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936F0-DF11-4C04-BFA3-0F35EF33F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972C6-5510-49F6-838B-E0E256F9B6AF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01F06-452C-4E2C-A793-A4132B755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5B6D8-8C7F-4267-806B-4482FE503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2E5AF-7516-42C0-A16D-C7C226C74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03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11105-3664-4BB4-BE15-C6090C1D7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D52A5E-CBF5-42F4-94BB-0B28D4CE0E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B8126-F107-4976-9749-2472CDCB4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972C6-5510-49F6-838B-E0E256F9B6AF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AF712-94B5-487D-97A2-BA9AE40D1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56034-728B-47D3-826B-55CB3F193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2E5AF-7516-42C0-A16D-C7C226C74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02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C9CF64-8AEB-49F3-AE11-0CB290F6F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ADD5D9-A723-476D-B33A-6E26D90856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8B23B-85E6-46FA-AA9E-E8F5CC346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972C6-5510-49F6-838B-E0E256F9B6AF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172FC-E592-436E-95D7-A3581EA04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AF658-8B4F-4117-9EF3-7E11731FB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2E5AF-7516-42C0-A16D-C7C226C74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68E76-5430-4E14-8266-23717F7D6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CFFAE-486F-483D-819A-D9F31A5BF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4C312-B1B0-4ADB-A673-773CD682C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972C6-5510-49F6-838B-E0E256F9B6AF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8E49A-D05B-4FBC-83DE-D9DD6A5D1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8D015-E5BA-4A78-BCF1-95D30AB3F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2E5AF-7516-42C0-A16D-C7C226C74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55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E8D66-95F4-4B62-82DD-44C05A956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E0D05-570E-4543-9AC3-B8C3753D6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92580-07FB-406E-AE11-74978D20D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972C6-5510-49F6-838B-E0E256F9B6AF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15F6A-E451-40B4-9641-8A1CAA7B3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7D329-6CDE-4406-A634-E8F27782C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2E5AF-7516-42C0-A16D-C7C226C74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0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C7BEF-150C-4940-A344-EBA265120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EF789-B215-4BF5-B1E1-FEDD1B4EF8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ABEF0F-DFB4-4B44-B873-839998D57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FD011-ACE4-4684-AA40-33CDAFB19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972C6-5510-49F6-838B-E0E256F9B6AF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10DF51-CA39-458E-8F90-2D2089773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4222C-F787-4091-8D63-AA7F2CB7E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2E5AF-7516-42C0-A16D-C7C226C74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69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81582-063C-4B0F-91EB-7AE11CE9D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60A41-B253-47BC-B022-D15FBFC93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FFEEF8-3343-4E64-9C27-B6FBDA238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2BFF1B-CE97-48D0-ABEC-4D6F92EDE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00169-57BA-4FDA-B1BA-F15D8676EA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F526BF-6C9C-41EE-9F80-3AC4379AF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972C6-5510-49F6-838B-E0E256F9B6AF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687098-F08A-4F0C-850B-5B371B4E5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28D795-594D-4480-ACB4-606A634F7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2E5AF-7516-42C0-A16D-C7C226C74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30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A8DA6-D306-4E9D-8A59-B91C6C957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AAF182-6A65-453F-AB00-E028ACCB8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972C6-5510-49F6-838B-E0E256F9B6AF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CDCC17-2C40-43EF-8ECD-DB39715E9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5A6075-B12A-460D-93C8-49B85B04C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2E5AF-7516-42C0-A16D-C7C226C74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0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679039-763C-4EA4-AEA7-D4D020630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972C6-5510-49F6-838B-E0E256F9B6AF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9F896F-E95B-4A7A-9C3B-D0E41B293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C0EC2-5192-47E1-8ED2-8FC113635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2E5AF-7516-42C0-A16D-C7C226C74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3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7CC7D-178C-4F2B-B369-7585EA029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C8AEE-5451-44E4-8188-4BCA8ECB4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AF3D6-0657-4363-AE99-650C06204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1ACEC-632C-46E0-8CB7-C1C710779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972C6-5510-49F6-838B-E0E256F9B6AF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C72BA-F5D5-4599-A448-B7780EACA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600C9-9CC8-488A-B91D-2E265113A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2E5AF-7516-42C0-A16D-C7C226C74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7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B9873-64AE-4761-AA37-D17B09C44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F2C21-96DD-4C06-A859-FE6C685970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8F8D3F-1425-410F-B295-A9AF92048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A0DB96-0B27-44CD-AFF2-F7B01B858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972C6-5510-49F6-838B-E0E256F9B6AF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A20E57-98CA-486A-AEF2-5CB3B6FA3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C5E44-236F-4E69-9478-288F3D9D5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2E5AF-7516-42C0-A16D-C7C226C74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10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69CBBC-A455-4321-9DD2-2FC392F2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036AB-3B4F-4722-AE01-0EEDF587F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62EB1-D0A4-4529-A909-098134BCCF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972C6-5510-49F6-838B-E0E256F9B6AF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8AC8A-370D-43D6-BDEE-8CCF462C9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B6300-DAE5-46FE-90EA-90DD3FF83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2E5AF-7516-42C0-A16D-C7C226C74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1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E1AC34-F38C-F08E-4846-EDF513F47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901AF9-8508-E78A-30F5-FA96C6F3187B}"/>
              </a:ext>
            </a:extLst>
          </p:cNvPr>
          <p:cNvSpPr/>
          <p:nvPr/>
        </p:nvSpPr>
        <p:spPr>
          <a:xfrm>
            <a:off x="2211731" y="191158"/>
            <a:ext cx="77685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4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TRÀNG 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19BB80-5595-A5A7-3C4C-5990C1F2A1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626" y="945672"/>
            <a:ext cx="1589118" cy="14846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647F66C-58AA-F55A-BB83-0317EB3747EC}"/>
              </a:ext>
            </a:extLst>
          </p:cNvPr>
          <p:cNvSpPr/>
          <p:nvPr/>
        </p:nvSpPr>
        <p:spPr>
          <a:xfrm>
            <a:off x="2465775" y="2522358"/>
            <a:ext cx="72604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10CEAA-EA56-82FC-719B-AB4180FA2EE1}"/>
              </a:ext>
            </a:extLst>
          </p:cNvPr>
          <p:cNvSpPr/>
          <p:nvPr/>
        </p:nvSpPr>
        <p:spPr>
          <a:xfrm>
            <a:off x="4004162" y="3709629"/>
            <a:ext cx="40100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v, r</a:t>
            </a:r>
          </a:p>
          <a:p>
            <a:pPr algn="ctr"/>
            <a:r>
              <a:rPr lang="en-US" sz="24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2400" b="1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973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2FD6B3B-8A86-40CD-9961-3D9E13B45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62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78F57BB-CD3A-4D28-B4C0-F6305D2C1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7C71EC-9024-43E1-BA74-30A9F8C354C3}"/>
              </a:ext>
            </a:extLst>
          </p:cNvPr>
          <p:cNvSpPr txBox="1"/>
          <p:nvPr/>
        </p:nvSpPr>
        <p:spPr>
          <a:xfrm>
            <a:off x="997527" y="803564"/>
            <a:ext cx="7744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Câu</a:t>
            </a:r>
            <a:r>
              <a:rPr lang="en-US" sz="2800" dirty="0"/>
              <a:t> 1: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gồm</a:t>
            </a:r>
            <a:r>
              <a:rPr lang="en-US" sz="2800" dirty="0"/>
              <a:t> 1 </a:t>
            </a:r>
            <a:r>
              <a:rPr lang="en-US" sz="2800" dirty="0" err="1"/>
              <a:t>nét</a:t>
            </a:r>
            <a:r>
              <a:rPr lang="en-US" sz="2800" dirty="0"/>
              <a:t> </a:t>
            </a:r>
            <a:r>
              <a:rPr lang="en-US" sz="2800" dirty="0" err="1"/>
              <a:t>xiên</a:t>
            </a:r>
            <a:r>
              <a:rPr lang="en-US" sz="2800" dirty="0"/>
              <a:t> </a:t>
            </a:r>
            <a:r>
              <a:rPr lang="en-US" sz="2800" dirty="0" err="1"/>
              <a:t>phải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1 </a:t>
            </a:r>
            <a:r>
              <a:rPr lang="en-US" sz="2800" dirty="0" err="1"/>
              <a:t>nét</a:t>
            </a:r>
            <a:r>
              <a:rPr lang="en-US" sz="2800" dirty="0"/>
              <a:t> </a:t>
            </a:r>
            <a:r>
              <a:rPr lang="en-US" sz="2800" dirty="0" err="1"/>
              <a:t>xiên</a:t>
            </a:r>
            <a:r>
              <a:rPr lang="en-US" sz="2800" dirty="0"/>
              <a:t> </a:t>
            </a:r>
            <a:r>
              <a:rPr lang="en-US" sz="2800" dirty="0" err="1"/>
              <a:t>trái</a:t>
            </a:r>
            <a:r>
              <a:rPr lang="en-US" sz="2800" dirty="0"/>
              <a:t> </a:t>
            </a:r>
            <a:r>
              <a:rPr lang="en-US" sz="2800" dirty="0" err="1"/>
              <a:t>ghép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0B0EEB-0347-4BB9-BF07-CA73AD990472}"/>
              </a:ext>
            </a:extLst>
          </p:cNvPr>
          <p:cNvSpPr txBox="1"/>
          <p:nvPr/>
        </p:nvSpPr>
        <p:spPr>
          <a:xfrm>
            <a:off x="997526" y="2083753"/>
            <a:ext cx="3241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a.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E33DDC-2B95-4CCF-B92B-F127A5C66A5F}"/>
              </a:ext>
            </a:extLst>
          </p:cNvPr>
          <p:cNvSpPr txBox="1"/>
          <p:nvPr/>
        </p:nvSpPr>
        <p:spPr>
          <a:xfrm>
            <a:off x="997525" y="2671445"/>
            <a:ext cx="2216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b.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F58241-EC1E-4042-834E-9D274522226E}"/>
              </a:ext>
            </a:extLst>
          </p:cNvPr>
          <p:cNvSpPr txBox="1"/>
          <p:nvPr/>
        </p:nvSpPr>
        <p:spPr>
          <a:xfrm>
            <a:off x="997525" y="3359750"/>
            <a:ext cx="2327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c.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h</a:t>
            </a:r>
          </a:p>
        </p:txBody>
      </p:sp>
      <p:pic>
        <p:nvPicPr>
          <p:cNvPr id="4" name="ĐỒNG HỒ ĐẾM NGƯỢC 5 GIÂY - DÙNG CHO POWERPOINT">
            <a:hlinkClick r:id="" action="ppaction://media"/>
            <a:extLst>
              <a:ext uri="{FF2B5EF4-FFF2-40B4-BE49-F238E27FC236}">
                <a16:creationId xmlns:a16="http://schemas.microsoft.com/office/drawing/2014/main" id="{6A132064-EAA5-4D4A-B8AE-08E848127F1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00255" y="3874325"/>
            <a:ext cx="3596025" cy="2022764"/>
          </a:xfrm>
          <a:prstGeom prst="rect">
            <a:avLst/>
          </a:prstGeom>
        </p:spPr>
      </p:pic>
    </p:spTree>
  </p:cSld>
  <p:clrMapOvr>
    <a:masterClrMapping/>
  </p:clrMapOvr>
  <p:transition spd="slow" advClick="0">
    <p:cover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  <p:bldP spid="8" grpId="0"/>
      <p:bldP spid="9" grpId="0"/>
      <p:bldP spid="9" grpId="1"/>
      <p:bldP spid="10" grpId="0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78F57BB-CD3A-4D28-B4C0-F6305D2C1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7C71EC-9024-43E1-BA74-30A9F8C354C3}"/>
              </a:ext>
            </a:extLst>
          </p:cNvPr>
          <p:cNvSpPr txBox="1"/>
          <p:nvPr/>
        </p:nvSpPr>
        <p:spPr>
          <a:xfrm>
            <a:off x="997527" y="803564"/>
            <a:ext cx="7744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Câu</a:t>
            </a:r>
            <a:r>
              <a:rPr lang="en-US" sz="2800" dirty="0"/>
              <a:t> 2: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gồm</a:t>
            </a:r>
            <a:r>
              <a:rPr lang="en-US" sz="2800" dirty="0"/>
              <a:t> 1 </a:t>
            </a:r>
            <a:r>
              <a:rPr lang="en-US" sz="2800" dirty="0" err="1"/>
              <a:t>nét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1 </a:t>
            </a:r>
            <a:r>
              <a:rPr lang="en-US" sz="2800" dirty="0" err="1"/>
              <a:t>nét</a:t>
            </a:r>
            <a:r>
              <a:rPr lang="en-US" sz="2800" dirty="0"/>
              <a:t> </a:t>
            </a:r>
            <a:r>
              <a:rPr lang="en-US" sz="2800" dirty="0" err="1"/>
              <a:t>cong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r>
              <a:rPr lang="en-US" sz="2800" dirty="0"/>
              <a:t> </a:t>
            </a:r>
            <a:r>
              <a:rPr lang="en-US" sz="2800" dirty="0" err="1"/>
              <a:t>phía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ghép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0B0EEB-0347-4BB9-BF07-CA73AD990472}"/>
              </a:ext>
            </a:extLst>
          </p:cNvPr>
          <p:cNvSpPr txBox="1"/>
          <p:nvPr/>
        </p:nvSpPr>
        <p:spPr>
          <a:xfrm>
            <a:off x="997526" y="2083753"/>
            <a:ext cx="3241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a.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E33DDC-2B95-4CCF-B92B-F127A5C66A5F}"/>
              </a:ext>
            </a:extLst>
          </p:cNvPr>
          <p:cNvSpPr txBox="1"/>
          <p:nvPr/>
        </p:nvSpPr>
        <p:spPr>
          <a:xfrm>
            <a:off x="997525" y="2671445"/>
            <a:ext cx="2216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b.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F58241-EC1E-4042-834E-9D274522226E}"/>
              </a:ext>
            </a:extLst>
          </p:cNvPr>
          <p:cNvSpPr txBox="1"/>
          <p:nvPr/>
        </p:nvSpPr>
        <p:spPr>
          <a:xfrm>
            <a:off x="997525" y="3359750"/>
            <a:ext cx="2327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c.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c</a:t>
            </a:r>
          </a:p>
        </p:txBody>
      </p:sp>
      <p:pic>
        <p:nvPicPr>
          <p:cNvPr id="4" name="ĐỒNG HỒ ĐẾM NGƯỢC 5 GIÂY - DÙNG CHO POWERPOINT">
            <a:hlinkClick r:id="" action="ppaction://media"/>
            <a:extLst>
              <a:ext uri="{FF2B5EF4-FFF2-40B4-BE49-F238E27FC236}">
                <a16:creationId xmlns:a16="http://schemas.microsoft.com/office/drawing/2014/main" id="{6A132064-EAA5-4D4A-B8AE-08E848127F1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00255" y="3874325"/>
            <a:ext cx="3596025" cy="20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0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  <p:sndAc>
          <p:endSnd/>
        </p:sndAc>
      </p:transition>
    </mc:Choice>
    <mc:Fallback xmlns="">
      <p:transition spd="slow" advClick="0">
        <p:checker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  <p:bldP spid="8" grpId="0"/>
      <p:bldP spid="8" grpId="1"/>
      <p:bldP spid="9" grpId="0"/>
      <p:bldP spid="10" grpId="0"/>
      <p:bldP spid="10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78F57BB-CD3A-4D28-B4C0-F6305D2C1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7C71EC-9024-43E1-BA74-30A9F8C354C3}"/>
              </a:ext>
            </a:extLst>
          </p:cNvPr>
          <p:cNvSpPr txBox="1"/>
          <p:nvPr/>
        </p:nvSpPr>
        <p:spPr>
          <a:xfrm>
            <a:off x="997527" y="803564"/>
            <a:ext cx="7744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Câu</a:t>
            </a:r>
            <a:r>
              <a:rPr lang="en-US" sz="2800" dirty="0"/>
              <a:t> 3: </a:t>
            </a:r>
            <a:r>
              <a:rPr lang="en-US" sz="2800" dirty="0" err="1"/>
              <a:t>Chữ</a:t>
            </a:r>
            <a:r>
              <a:rPr lang="en-US" sz="2800" dirty="0"/>
              <a:t> v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nét</a:t>
            </a:r>
            <a:r>
              <a:rPr lang="en-US" sz="2800" dirty="0"/>
              <a:t>,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nét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?</a:t>
            </a:r>
          </a:p>
        </p:txBody>
      </p:sp>
      <p:pic>
        <p:nvPicPr>
          <p:cNvPr id="4" name="ĐỒNG HỒ ĐẾM NGƯỢC 5 GIÂY - DÙNG CHO POWERPOINT">
            <a:hlinkClick r:id="" action="ppaction://media"/>
            <a:extLst>
              <a:ext uri="{FF2B5EF4-FFF2-40B4-BE49-F238E27FC236}">
                <a16:creationId xmlns:a16="http://schemas.microsoft.com/office/drawing/2014/main" id="{6A132064-EAA5-4D4A-B8AE-08E848127F1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00255" y="3874325"/>
            <a:ext cx="3596025" cy="202276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F9DD428-F735-44E2-8EB7-09FF8236C312}"/>
              </a:ext>
            </a:extLst>
          </p:cNvPr>
          <p:cNvGrpSpPr/>
          <p:nvPr/>
        </p:nvGrpSpPr>
        <p:grpSpPr>
          <a:xfrm>
            <a:off x="997526" y="2047031"/>
            <a:ext cx="3049890" cy="683053"/>
            <a:chOff x="997526" y="2047031"/>
            <a:chExt cx="3049890" cy="68305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B0B0EEB-0347-4BB9-BF07-CA73AD990472}"/>
                </a:ext>
              </a:extLst>
            </p:cNvPr>
            <p:cNvSpPr txBox="1"/>
            <p:nvPr/>
          </p:nvSpPr>
          <p:spPr>
            <a:xfrm>
              <a:off x="997526" y="2083753"/>
              <a:ext cx="18200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a. 2 </a:t>
              </a:r>
              <a:r>
                <a:rPr lang="en-US" sz="3600" dirty="0" err="1"/>
                <a:t>nét</a:t>
              </a:r>
              <a:r>
                <a:rPr lang="en-US" sz="3600" dirty="0"/>
                <a:t>:  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75FDEF2-0A96-40D7-A761-662C66C4C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5646" y="2047031"/>
              <a:ext cx="374492" cy="64633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557A6A7-D886-4136-B54E-99B7C0EE2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59149" y="2047031"/>
              <a:ext cx="488267" cy="646331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E96BF57-C13E-4C93-B6AE-0D852A0A9D8A}"/>
              </a:ext>
            </a:extLst>
          </p:cNvPr>
          <p:cNvGrpSpPr/>
          <p:nvPr/>
        </p:nvGrpSpPr>
        <p:grpSpPr>
          <a:xfrm>
            <a:off x="893408" y="3344348"/>
            <a:ext cx="2431683" cy="685126"/>
            <a:chOff x="893408" y="3344348"/>
            <a:chExt cx="2431683" cy="68512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2E33DDC-2B95-4CCF-B92B-F127A5C66A5F}"/>
                </a:ext>
              </a:extLst>
            </p:cNvPr>
            <p:cNvSpPr txBox="1"/>
            <p:nvPr/>
          </p:nvSpPr>
          <p:spPr>
            <a:xfrm>
              <a:off x="893408" y="3383143"/>
              <a:ext cx="22167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b. 1 </a:t>
              </a:r>
              <a:r>
                <a:rPr lang="en-US" sz="3600" dirty="0" err="1"/>
                <a:t>nét</a:t>
              </a:r>
              <a:r>
                <a:rPr lang="en-US" sz="3600" dirty="0"/>
                <a:t> : 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68858ED-3D4D-41D9-8F52-A0D9F47CF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0599" y="3344348"/>
              <a:ext cx="374492" cy="646331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08418E4-E964-4595-ADB5-031583A58F93}"/>
              </a:ext>
            </a:extLst>
          </p:cNvPr>
          <p:cNvGrpSpPr/>
          <p:nvPr/>
        </p:nvGrpSpPr>
        <p:grpSpPr>
          <a:xfrm>
            <a:off x="997525" y="4747648"/>
            <a:ext cx="3530548" cy="869529"/>
            <a:chOff x="997525" y="4747648"/>
            <a:chExt cx="3530548" cy="86952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7F58241-EC1E-4042-834E-9D274522226E}"/>
                </a:ext>
              </a:extLst>
            </p:cNvPr>
            <p:cNvSpPr txBox="1"/>
            <p:nvPr/>
          </p:nvSpPr>
          <p:spPr>
            <a:xfrm>
              <a:off x="997525" y="4747648"/>
              <a:ext cx="23275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c. 3 </a:t>
              </a:r>
              <a:r>
                <a:rPr lang="en-US" sz="3600" dirty="0" err="1"/>
                <a:t>nét</a:t>
              </a:r>
              <a:r>
                <a:rPr lang="en-US" sz="3600" dirty="0"/>
                <a:t>: 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2100D19-30CD-48E9-BD63-A19500F3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7591" y="4813409"/>
              <a:ext cx="1710482" cy="8037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782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  <p:sndAc>
          <p:endSnd/>
        </p:sndAc>
      </p:transition>
    </mc:Choice>
    <mc:Fallback xmlns="">
      <p:transition spd="slow" advClick="0">
        <p:checker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78F57BB-CD3A-4D28-B4C0-F6305D2C1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7C71EC-9024-43E1-BA74-30A9F8C354C3}"/>
              </a:ext>
            </a:extLst>
          </p:cNvPr>
          <p:cNvSpPr txBox="1"/>
          <p:nvPr/>
        </p:nvSpPr>
        <p:spPr>
          <a:xfrm>
            <a:off x="997527" y="803564"/>
            <a:ext cx="7744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Câu</a:t>
            </a:r>
            <a:r>
              <a:rPr lang="en-US" sz="2800" dirty="0"/>
              <a:t> 4: </a:t>
            </a:r>
            <a:r>
              <a:rPr lang="en-US" sz="2800" dirty="0" err="1"/>
              <a:t>Chữ</a:t>
            </a:r>
            <a:r>
              <a:rPr lang="en-US" sz="2800" dirty="0"/>
              <a:t> r </a:t>
            </a:r>
            <a:r>
              <a:rPr lang="en-US" sz="2800" dirty="0" err="1"/>
              <a:t>gồm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nét</a:t>
            </a:r>
            <a:r>
              <a:rPr lang="en-US" sz="2800" dirty="0"/>
              <a:t>,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nét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?</a:t>
            </a:r>
          </a:p>
        </p:txBody>
      </p:sp>
      <p:pic>
        <p:nvPicPr>
          <p:cNvPr id="4" name="ĐỒNG HỒ ĐẾM NGƯỢC 5 GIÂY - DÙNG CHO POWERPOINT">
            <a:hlinkClick r:id="" action="ppaction://media"/>
            <a:extLst>
              <a:ext uri="{FF2B5EF4-FFF2-40B4-BE49-F238E27FC236}">
                <a16:creationId xmlns:a16="http://schemas.microsoft.com/office/drawing/2014/main" id="{6A132064-EAA5-4D4A-B8AE-08E848127F1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00255" y="3874325"/>
            <a:ext cx="3596025" cy="202276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F06BBDC-A812-4048-8D1D-81A191989911}"/>
              </a:ext>
            </a:extLst>
          </p:cNvPr>
          <p:cNvGrpSpPr/>
          <p:nvPr/>
        </p:nvGrpSpPr>
        <p:grpSpPr>
          <a:xfrm>
            <a:off x="997526" y="1987425"/>
            <a:ext cx="2202874" cy="838986"/>
            <a:chOff x="997526" y="1987425"/>
            <a:chExt cx="2202874" cy="8389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B0B0EEB-0347-4BB9-BF07-CA73AD990472}"/>
                </a:ext>
              </a:extLst>
            </p:cNvPr>
            <p:cNvSpPr txBox="1"/>
            <p:nvPr/>
          </p:nvSpPr>
          <p:spPr>
            <a:xfrm>
              <a:off x="997526" y="2083753"/>
              <a:ext cx="1717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a. 1 </a:t>
              </a:r>
              <a:r>
                <a:rPr lang="en-US" sz="3600" dirty="0" err="1"/>
                <a:t>nét</a:t>
              </a:r>
              <a:r>
                <a:rPr lang="en-US" sz="3600" dirty="0"/>
                <a:t>: 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1F3036F-A5B4-4221-B638-7D7170E9D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3606" y="1987425"/>
              <a:ext cx="306794" cy="838986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8E7DC2D-917D-4FAA-ACAC-DD6683DEB103}"/>
              </a:ext>
            </a:extLst>
          </p:cNvPr>
          <p:cNvGrpSpPr/>
          <p:nvPr/>
        </p:nvGrpSpPr>
        <p:grpSpPr>
          <a:xfrm>
            <a:off x="983670" y="3525052"/>
            <a:ext cx="3269668" cy="895712"/>
            <a:chOff x="983670" y="3525052"/>
            <a:chExt cx="3269668" cy="89571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2E33DDC-2B95-4CCF-B92B-F127A5C66A5F}"/>
                </a:ext>
              </a:extLst>
            </p:cNvPr>
            <p:cNvSpPr txBox="1"/>
            <p:nvPr/>
          </p:nvSpPr>
          <p:spPr>
            <a:xfrm>
              <a:off x="983670" y="3649743"/>
              <a:ext cx="19099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b.2 </a:t>
              </a:r>
              <a:r>
                <a:rPr lang="en-US" sz="3600" dirty="0" err="1"/>
                <a:t>nét</a:t>
              </a:r>
              <a:r>
                <a:rPr lang="en-US" sz="3600" dirty="0"/>
                <a:t>: 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5069A5C-D2AE-465E-9121-0FEAC92A2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3525052"/>
              <a:ext cx="1052938" cy="895712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3165321-32DB-4293-BD49-CCA82D8DE7BA}"/>
              </a:ext>
            </a:extLst>
          </p:cNvPr>
          <p:cNvGrpSpPr/>
          <p:nvPr/>
        </p:nvGrpSpPr>
        <p:grpSpPr>
          <a:xfrm>
            <a:off x="1094507" y="5137457"/>
            <a:ext cx="2740124" cy="838986"/>
            <a:chOff x="1094507" y="5137457"/>
            <a:chExt cx="2740124" cy="8389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7F58241-EC1E-4042-834E-9D274522226E}"/>
                </a:ext>
              </a:extLst>
            </p:cNvPr>
            <p:cNvSpPr txBox="1"/>
            <p:nvPr/>
          </p:nvSpPr>
          <p:spPr>
            <a:xfrm>
              <a:off x="1094507" y="5215734"/>
              <a:ext cx="19099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c. 2 </a:t>
              </a:r>
              <a:r>
                <a:rPr lang="en-US" sz="3600" dirty="0" err="1"/>
                <a:t>nét</a:t>
              </a:r>
              <a:r>
                <a:rPr lang="en-US" sz="3600" dirty="0"/>
                <a:t>: 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8539063-543A-4F12-A6EC-31B3C8CFF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345" y="5161736"/>
              <a:ext cx="317286" cy="50477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53BBEAB-DDE7-481D-98B1-D434F3633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7030" y="5137457"/>
              <a:ext cx="306794" cy="8389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107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14F559-EC63-4CCE-8311-2C6120804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3DC39D7-7813-4585-9905-4C10114FA356}"/>
              </a:ext>
            </a:extLst>
          </p:cNvPr>
          <p:cNvSpPr/>
          <p:nvPr/>
        </p:nvSpPr>
        <p:spPr>
          <a:xfrm>
            <a:off x="351442" y="224135"/>
            <a:ext cx="2583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Trò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ch</a:t>
            </a:r>
            <a:r>
              <a:rPr lang="vi-V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ơ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AA5DE7-35A2-4C43-93D2-740FAFB381E0}"/>
              </a:ext>
            </a:extLst>
          </p:cNvPr>
          <p:cNvSpPr/>
          <p:nvPr/>
        </p:nvSpPr>
        <p:spPr>
          <a:xfrm>
            <a:off x="2162562" y="2967335"/>
            <a:ext cx="6663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15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Tìm</a:t>
            </a:r>
            <a:r>
              <a:rPr lang="en-US" sz="115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115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bạn</a:t>
            </a:r>
            <a:r>
              <a:rPr lang="en-US" sz="115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115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thân</a:t>
            </a:r>
            <a:endParaRPr lang="en-US" sz="115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B5E4D5-0B06-4C5C-B5D7-A0CF7A455EFB}"/>
              </a:ext>
            </a:extLst>
          </p:cNvPr>
          <p:cNvSpPr txBox="1"/>
          <p:nvPr/>
        </p:nvSpPr>
        <p:spPr>
          <a:xfrm>
            <a:off x="1391478" y="4346713"/>
            <a:ext cx="7460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19936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BCE45-8337-4803-9A57-4961EA8CE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6E51F9-148C-4068-B1FE-778BBEFF4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73817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3085A2E-525F-4C3E-8C00-3C38BE1C7BB3}"/>
              </a:ext>
            </a:extLst>
          </p:cNvPr>
          <p:cNvSpPr/>
          <p:nvPr/>
        </p:nvSpPr>
        <p:spPr>
          <a:xfrm>
            <a:off x="2624869" y="2451594"/>
            <a:ext cx="694226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6000" b="1" cap="none" spc="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6000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6000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6000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6000" b="1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808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C1D572-D7A0-43DD-8C86-810207295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A95B6D-E796-4E70-9C4A-632841128E8C}"/>
              </a:ext>
            </a:extLst>
          </p:cNvPr>
          <p:cNvSpPr txBox="1"/>
          <p:nvPr/>
        </p:nvSpPr>
        <p:spPr>
          <a:xfrm>
            <a:off x="1596788" y="232012"/>
            <a:ext cx="5759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Mục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đích</a:t>
            </a:r>
            <a:r>
              <a:rPr lang="en-US" sz="3200" dirty="0">
                <a:solidFill>
                  <a:srgbClr val="FF0000"/>
                </a:solidFill>
              </a:rPr>
              <a:t> – </a:t>
            </a:r>
            <a:r>
              <a:rPr lang="en-US" sz="3200" dirty="0" err="1">
                <a:solidFill>
                  <a:srgbClr val="FF0000"/>
                </a:solidFill>
              </a:rPr>
              <a:t>yêu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cầu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560C25-C1EA-4BE7-BDB2-35A0943D5583}"/>
              </a:ext>
            </a:extLst>
          </p:cNvPr>
          <p:cNvSpPr txBox="1"/>
          <p:nvPr/>
        </p:nvSpPr>
        <p:spPr>
          <a:xfrm>
            <a:off x="382138" y="1050878"/>
            <a:ext cx="98400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Kiến thức: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Trẻ nhận biết và phát âm đúng các chữ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cái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v, r.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Trẻ nhận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các chữ cái đã học có trong các từ chỉ hình ảnh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v, 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Trẻ 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v, 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 thường, viết thường, in hoa)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Kỹ năng: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v, r.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So sánh những đặc điểm giống và khác nhau giữa các chữ cái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v, r.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Trẻ biết phối hợp với các bạn trong nhóm chơi, trả lời câu hỏi đúng nội dung.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Thái độ: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Trẻ vui vẻ, hứng thú, tích cực tham gia vào các hoạt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động.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60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5C3E8E-1164-4609-92D3-EF2D52A48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127253-6070-41BF-868E-669D15EBC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782" y="392420"/>
            <a:ext cx="7311468" cy="48743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D976CF-BA7E-477F-9BE3-0A6EB6275EB0}"/>
              </a:ext>
            </a:extLst>
          </p:cNvPr>
          <p:cNvSpPr txBox="1"/>
          <p:nvPr/>
        </p:nvSpPr>
        <p:spPr>
          <a:xfrm>
            <a:off x="2915478" y="5160715"/>
            <a:ext cx="62417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.VnAvant" panose="020B7200000000000000" pitchFamily="34" charset="0"/>
              </a:rPr>
              <a:t>cÇu</a:t>
            </a:r>
            <a:r>
              <a:rPr lang="en-US" sz="9600" dirty="0">
                <a:latin typeface=".VnAvant" panose="020B7200000000000000" pitchFamily="34" charset="0"/>
              </a:rPr>
              <a:t> </a:t>
            </a:r>
            <a:r>
              <a:rPr lang="en-US" sz="9600" dirty="0" err="1">
                <a:latin typeface=".VnAvant" panose="020B7200000000000000" pitchFamily="34" charset="0"/>
              </a:rPr>
              <a:t>vång</a:t>
            </a:r>
            <a:endParaRPr lang="en-US" sz="9600" dirty="0">
              <a:latin typeface=".VnAvant" panose="020B72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88333B-EEF9-44EA-BD49-7FB3B22E8599}"/>
              </a:ext>
            </a:extLst>
          </p:cNvPr>
          <p:cNvSpPr txBox="1"/>
          <p:nvPr/>
        </p:nvSpPr>
        <p:spPr>
          <a:xfrm>
            <a:off x="2915478" y="5160715"/>
            <a:ext cx="1033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D57933-55A7-4C35-9DE7-676522C09DB0}"/>
              </a:ext>
            </a:extLst>
          </p:cNvPr>
          <p:cNvSpPr txBox="1"/>
          <p:nvPr/>
        </p:nvSpPr>
        <p:spPr>
          <a:xfrm>
            <a:off x="3710608" y="5160715"/>
            <a:ext cx="1033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.VnAvant" panose="020B7200000000000000" pitchFamily="34" charset="0"/>
              </a:rPr>
              <a:t>©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1976DB-8F2E-4315-8E43-76F74CCAD033}"/>
              </a:ext>
            </a:extLst>
          </p:cNvPr>
          <p:cNvSpPr txBox="1"/>
          <p:nvPr/>
        </p:nvSpPr>
        <p:spPr>
          <a:xfrm>
            <a:off x="4544946" y="5160715"/>
            <a:ext cx="907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29936E-C6DF-4F92-B725-7A2DAE003372}"/>
              </a:ext>
            </a:extLst>
          </p:cNvPr>
          <p:cNvSpPr txBox="1"/>
          <p:nvPr/>
        </p:nvSpPr>
        <p:spPr>
          <a:xfrm>
            <a:off x="6299541" y="5160650"/>
            <a:ext cx="9289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D52295-6534-4BEC-A90F-B593A447EE81}"/>
              </a:ext>
            </a:extLst>
          </p:cNvPr>
          <p:cNvSpPr txBox="1"/>
          <p:nvPr/>
        </p:nvSpPr>
        <p:spPr>
          <a:xfrm>
            <a:off x="7095990" y="5162808"/>
            <a:ext cx="8680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72943A-C3B8-4748-BC6C-890724C56655}"/>
              </a:ext>
            </a:extLst>
          </p:cNvPr>
          <p:cNvSpPr txBox="1"/>
          <p:nvPr/>
        </p:nvSpPr>
        <p:spPr>
          <a:xfrm>
            <a:off x="7835585" y="5158622"/>
            <a:ext cx="9957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62629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">
            <a:extLst>
              <a:ext uri="{FF2B5EF4-FFF2-40B4-BE49-F238E27FC236}">
                <a16:creationId xmlns:a16="http://schemas.microsoft.com/office/drawing/2014/main" id="{29C3AF4B-409D-4411-B090-9D148E7EA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38A668-AFF6-4FFB-95F7-1DD506570DCB}"/>
              </a:ext>
            </a:extLst>
          </p:cNvPr>
          <p:cNvSpPr txBox="1"/>
          <p:nvPr/>
        </p:nvSpPr>
        <p:spPr>
          <a:xfrm>
            <a:off x="3437192" y="-1829507"/>
            <a:ext cx="4863548" cy="924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9500" dirty="0">
                <a:latin typeface=".VnAvant" panose="020B7200000000000000" pitchFamily="34" charset="0"/>
              </a:rPr>
              <a:t>v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6AB8C1-94C2-4B5A-B009-47CC8390EDA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192" y="1175875"/>
            <a:ext cx="2451000" cy="45062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338606-E40F-4B40-96E3-9CA727EA0A8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8966" y="1175874"/>
            <a:ext cx="2713290" cy="450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88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">
            <a:extLst>
              <a:ext uri="{FF2B5EF4-FFF2-40B4-BE49-F238E27FC236}">
                <a16:creationId xmlns:a16="http://schemas.microsoft.com/office/drawing/2014/main" id="{BCAFDBDD-56AE-450A-909D-7F689FF1E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5AA752-C070-4587-9947-0E296CB2F007}"/>
              </a:ext>
            </a:extLst>
          </p:cNvPr>
          <p:cNvSpPr txBox="1"/>
          <p:nvPr/>
        </p:nvSpPr>
        <p:spPr>
          <a:xfrm>
            <a:off x="3992383" y="644575"/>
            <a:ext cx="3432747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00" dirty="0">
                <a:solidFill>
                  <a:srgbClr val="0070C0"/>
                </a:solidFill>
                <a:latin typeface=".VnAvant" panose="020B7200000000000000" pitchFamily="34" charset="0"/>
              </a:rPr>
              <a:t>v</a:t>
            </a:r>
            <a:endParaRPr lang="en-US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19D35F-0CBF-472D-A032-863C3B95152E}"/>
              </a:ext>
            </a:extLst>
          </p:cNvPr>
          <p:cNvSpPr txBox="1"/>
          <p:nvPr/>
        </p:nvSpPr>
        <p:spPr>
          <a:xfrm>
            <a:off x="559636" y="509665"/>
            <a:ext cx="3432747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00" dirty="0">
                <a:solidFill>
                  <a:srgbClr val="0070C0"/>
                </a:solidFill>
                <a:latin typeface=".VnAvant" panose="020B7200000000000000" pitchFamily="34" charset="0"/>
              </a:rPr>
              <a:t>V</a:t>
            </a:r>
            <a:endParaRPr lang="en-US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F8D630-D34A-44CC-91FE-6DDCB72017B5}"/>
              </a:ext>
            </a:extLst>
          </p:cNvPr>
          <p:cNvSpPr txBox="1"/>
          <p:nvPr/>
        </p:nvSpPr>
        <p:spPr>
          <a:xfrm>
            <a:off x="7622710" y="644574"/>
            <a:ext cx="3432747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00" dirty="0">
                <a:solidFill>
                  <a:srgbClr val="0070C0"/>
                </a:solidFill>
                <a:latin typeface="HP001 5 hàng" panose="020B0603050302020204" pitchFamily="34" charset="0"/>
              </a:rPr>
              <a:t>v</a:t>
            </a:r>
            <a:endParaRPr lang="en-US" dirty="0">
              <a:solidFill>
                <a:srgbClr val="0070C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920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">
            <a:extLst>
              <a:ext uri="{FF2B5EF4-FFF2-40B4-BE49-F238E27FC236}">
                <a16:creationId xmlns:a16="http://schemas.microsoft.com/office/drawing/2014/main" id="{1C68B136-E565-4FDF-BD0C-07E364C1A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3B7A0A-A8B7-4A38-8E72-D11395B49608}"/>
              </a:ext>
            </a:extLst>
          </p:cNvPr>
          <p:cNvSpPr txBox="1"/>
          <p:nvPr/>
        </p:nvSpPr>
        <p:spPr>
          <a:xfrm>
            <a:off x="976859" y="4033260"/>
            <a:ext cx="1023828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>
                <a:latin typeface=".VnAvant" panose="020B7200000000000000" pitchFamily="34" charset="0"/>
              </a:rPr>
              <a:t>mÆt</a:t>
            </a:r>
            <a:r>
              <a:rPr lang="en-US" sz="13800" dirty="0">
                <a:latin typeface=".VnAvant" panose="020B7200000000000000" pitchFamily="34" charset="0"/>
              </a:rPr>
              <a:t> </a:t>
            </a:r>
            <a:r>
              <a:rPr lang="en-US" sz="13800" dirty="0" err="1">
                <a:latin typeface=".VnAvant" panose="020B7200000000000000" pitchFamily="34" charset="0"/>
              </a:rPr>
              <a:t>trêi</a:t>
            </a:r>
            <a:endParaRPr lang="en-US" sz="13800" dirty="0">
              <a:latin typeface=".VnAvant" panose="020B72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2BA5AF-5E68-4CE9-A916-C1E98E6EA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459" y="453473"/>
            <a:ext cx="6667500" cy="3486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1FB2A2-6414-4DB9-92BE-F232E4447D6F}"/>
              </a:ext>
            </a:extLst>
          </p:cNvPr>
          <p:cNvSpPr txBox="1"/>
          <p:nvPr/>
        </p:nvSpPr>
        <p:spPr>
          <a:xfrm>
            <a:off x="2752651" y="4033684"/>
            <a:ext cx="178539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42133F-70A0-490E-B5B2-7FFE82D4FF72}"/>
              </a:ext>
            </a:extLst>
          </p:cNvPr>
          <p:cNvSpPr txBox="1"/>
          <p:nvPr/>
        </p:nvSpPr>
        <p:spPr>
          <a:xfrm>
            <a:off x="4458530" y="4033260"/>
            <a:ext cx="12097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rgbClr val="FF0000"/>
                </a:solidFill>
                <a:latin typeface=".VnAvant" panose="020B7200000000000000" pitchFamily="34" charset="0"/>
              </a:rPr>
              <a:t>¨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5ED5FC-8471-4EC0-A0C8-1FD9E62F2694}"/>
              </a:ext>
            </a:extLst>
          </p:cNvPr>
          <p:cNvSpPr txBox="1"/>
          <p:nvPr/>
        </p:nvSpPr>
        <p:spPr>
          <a:xfrm>
            <a:off x="5483426" y="4030645"/>
            <a:ext cx="20540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rgbClr val="FF0000"/>
                </a:solidFill>
                <a:latin typeface=".VnAvant" panose="020B7200000000000000" pitchFamily="34" charset="0"/>
              </a:rPr>
              <a:t>t </a:t>
            </a:r>
            <a:r>
              <a:rPr lang="en-US" sz="13800" dirty="0" err="1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endParaRPr lang="en-US" sz="13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C8949A-8594-4305-92E3-379C592D6C59}"/>
              </a:ext>
            </a:extLst>
          </p:cNvPr>
          <p:cNvSpPr txBox="1"/>
          <p:nvPr/>
        </p:nvSpPr>
        <p:spPr>
          <a:xfrm rot="21375152">
            <a:off x="7891821" y="4043897"/>
            <a:ext cx="10732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rgbClr val="FF0000"/>
                </a:solidFill>
                <a:latin typeface=".VnAvant" panose="020B7200000000000000" pitchFamily="34" charset="0"/>
              </a:rPr>
              <a:t>¬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61E145-7ADC-4799-B9DF-6C4B0CDE8A43}"/>
              </a:ext>
            </a:extLst>
          </p:cNvPr>
          <p:cNvSpPr txBox="1"/>
          <p:nvPr/>
        </p:nvSpPr>
        <p:spPr>
          <a:xfrm>
            <a:off x="8848784" y="4033422"/>
            <a:ext cx="7025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endParaRPr lang="en-US" sz="13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96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">
            <a:extLst>
              <a:ext uri="{FF2B5EF4-FFF2-40B4-BE49-F238E27FC236}">
                <a16:creationId xmlns:a16="http://schemas.microsoft.com/office/drawing/2014/main" id="{8EFB6167-8643-4E26-AD3D-1ABB19BBA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82F890-BABC-4E4C-85B2-5C971422B1EB}"/>
              </a:ext>
            </a:extLst>
          </p:cNvPr>
          <p:cNvSpPr txBox="1"/>
          <p:nvPr/>
        </p:nvSpPr>
        <p:spPr>
          <a:xfrm>
            <a:off x="4197244" y="-1454046"/>
            <a:ext cx="6190938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600" dirty="0">
                <a:solidFill>
                  <a:srgbClr val="FF0000"/>
                </a:solidFill>
                <a:latin typeface=".VnAvant" panose="020B7200000000000000" pitchFamily="34" charset="0"/>
              </a:rPr>
              <a:t>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E04A89-9E04-435A-B491-47EECE72EFCC}"/>
              </a:ext>
            </a:extLst>
          </p:cNvPr>
          <p:cNvSpPr/>
          <p:nvPr/>
        </p:nvSpPr>
        <p:spPr>
          <a:xfrm>
            <a:off x="4653103" y="1114981"/>
            <a:ext cx="470007" cy="37453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73EEC2-FC09-4897-A955-2D8AC8225E5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95" y="821384"/>
            <a:ext cx="1265854" cy="201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0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">
            <a:extLst>
              <a:ext uri="{FF2B5EF4-FFF2-40B4-BE49-F238E27FC236}">
                <a16:creationId xmlns:a16="http://schemas.microsoft.com/office/drawing/2014/main" id="{DE7EBB08-3DF8-42C9-BF22-E48E69460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2ACFDC-A7DC-48E1-970E-04D5606D9A31}"/>
              </a:ext>
            </a:extLst>
          </p:cNvPr>
          <p:cNvSpPr txBox="1"/>
          <p:nvPr/>
        </p:nvSpPr>
        <p:spPr>
          <a:xfrm>
            <a:off x="1162050" y="-266700"/>
            <a:ext cx="37338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E88A4F-160D-4B69-B0E2-C0F4E6AB53B9}"/>
              </a:ext>
            </a:extLst>
          </p:cNvPr>
          <p:cNvSpPr txBox="1"/>
          <p:nvPr/>
        </p:nvSpPr>
        <p:spPr>
          <a:xfrm>
            <a:off x="5592535" y="493432"/>
            <a:ext cx="37338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dirty="0">
                <a:solidFill>
                  <a:srgbClr val="0070C0"/>
                </a:solidFill>
                <a:latin typeface=".VnAvant" panose="020B7200000000000000" pitchFamily="34" charset="0"/>
              </a:rPr>
              <a:t>r</a:t>
            </a:r>
            <a:endParaRPr lang="en-US" sz="1200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BD666A-2C45-4378-94F7-AFCD65A16F2F}"/>
              </a:ext>
            </a:extLst>
          </p:cNvPr>
          <p:cNvSpPr txBox="1"/>
          <p:nvPr/>
        </p:nvSpPr>
        <p:spPr>
          <a:xfrm>
            <a:off x="8175170" y="442659"/>
            <a:ext cx="4517571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 dirty="0">
                <a:solidFill>
                  <a:srgbClr val="0070C0"/>
                </a:solidFill>
                <a:latin typeface="HL Hoctro" panose="02000000000000000000" pitchFamily="2" charset="0"/>
              </a:rPr>
              <a:t>r</a:t>
            </a:r>
            <a:endParaRPr lang="en-US" sz="1400" dirty="0">
              <a:solidFill>
                <a:srgbClr val="0070C0"/>
              </a:solidFill>
              <a:latin typeface="HL Hoctr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330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">
            <a:extLst>
              <a:ext uri="{FF2B5EF4-FFF2-40B4-BE49-F238E27FC236}">
                <a16:creationId xmlns:a16="http://schemas.microsoft.com/office/drawing/2014/main" id="{3E78A7B0-4CEB-4A9F-9A75-4A5706DB1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072FF9-E23F-468F-B7CC-3BE154CEDC9B}"/>
              </a:ext>
            </a:extLst>
          </p:cNvPr>
          <p:cNvCxnSpPr>
            <a:cxnSpLocks/>
          </p:cNvCxnSpPr>
          <p:nvPr/>
        </p:nvCxnSpPr>
        <p:spPr>
          <a:xfrm>
            <a:off x="6096000" y="132522"/>
            <a:ext cx="0" cy="658633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1A2881F-AFA8-4AF7-BC55-51039D44B73C}"/>
              </a:ext>
            </a:extLst>
          </p:cNvPr>
          <p:cNvSpPr txBox="1"/>
          <p:nvPr/>
        </p:nvSpPr>
        <p:spPr>
          <a:xfrm>
            <a:off x="1545772" y="-2133590"/>
            <a:ext cx="3744684" cy="924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5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CEA866-83F0-4EA6-A868-2EEEB7FFBF5C}"/>
              </a:ext>
            </a:extLst>
          </p:cNvPr>
          <p:cNvSpPr txBox="1"/>
          <p:nvPr/>
        </p:nvSpPr>
        <p:spPr>
          <a:xfrm>
            <a:off x="7271658" y="-1828790"/>
            <a:ext cx="3744684" cy="924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500" dirty="0">
                <a:solidFill>
                  <a:srgbClr val="FF00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600836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6B7A902-226E-4331-B6E0-1D6AD95896ED}:2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443</Words>
  <Application>Microsoft Office PowerPoint</Application>
  <PresentationFormat>Widescreen</PresentationFormat>
  <Paragraphs>62</Paragraphs>
  <Slides>16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.VnAvant</vt:lpstr>
      <vt:lpstr>Arial</vt:lpstr>
      <vt:lpstr>Calibri</vt:lpstr>
      <vt:lpstr>Calibri Light</vt:lpstr>
      <vt:lpstr>HL Hoctro</vt:lpstr>
      <vt:lpstr>HP001 5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Hung Nguyen</cp:lastModifiedBy>
  <cp:revision>39</cp:revision>
  <dcterms:created xsi:type="dcterms:W3CDTF">2023-03-30T02:16:36Z</dcterms:created>
  <dcterms:modified xsi:type="dcterms:W3CDTF">2024-04-23T15:03:29Z</dcterms:modified>
</cp:coreProperties>
</file>