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7D4B-5476-464B-A0C7-1530C6582CE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BCD1-00B4-40C5-B256-DC1E524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hinh nen giao an dien tu\24-hinh-nen-powerpoint-tuyet-dep-danh-cho-cac-be-mam-non-1487092767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10" y="1289953"/>
            <a:ext cx="91370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LĨNH VƯC PHÁT TRIỂN NGÔN NGỮ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MGL ( 5 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MGL A1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-Va-Me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57150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553" y="209751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</p:spTree>
    <p:extLst>
      <p:ext uri="{BB962C8B-B14F-4D97-AF65-F5344CB8AC3E}">
        <p14:creationId xmlns:p14="http://schemas.microsoft.com/office/powerpoint/2010/main" val="3728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2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en giao an dien tu\Cô giáo và tr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81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Chu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nen giao an dien tu\Xếp hà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nen giao an dien tu\Ngồi họ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1259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nen giao an dien tu\cái 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6160"/>
            <a:ext cx="27940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2895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latin typeface=".VnAvantH" pitchFamily="34" charset="0"/>
              </a:rPr>
              <a:t>o</a:t>
            </a:r>
            <a:endParaRPr lang="en-US" sz="23900" b="1" dirty="0">
              <a:latin typeface=".VnAvant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429" y="217714"/>
            <a:ext cx="2895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latin typeface=".VnAvantH" pitchFamily="34" charset="0"/>
              </a:rPr>
              <a:t>«</a:t>
            </a:r>
            <a:endParaRPr lang="en-US" sz="23900" b="1" dirty="0">
              <a:latin typeface=".VnAvantH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248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hinh nen giao an dien tu\Chuyện th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inh nen giao an dien tu\Chuyện bác gấ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hinh nen giao an dien tu\Chuyện voi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hinh nen giao an dien tu\Chuyện nhổ cây củ cả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91" y="3491345"/>
            <a:ext cx="4644736" cy="3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7709" y="56434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hinh nen giao an dien tu\Vui chơi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3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009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en giao an dien tu\Cô giáo và tr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7709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791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en giao an dien tu\Cô giáo và tr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838200"/>
            <a:ext cx="913014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044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" y="92333"/>
            <a:ext cx="913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151</Words>
  <Application>Microsoft Office PowerPoint</Application>
  <PresentationFormat>On-screen Show (4:3)</PresentationFormat>
  <Paragraphs>31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MTC</cp:lastModifiedBy>
  <cp:revision>17</cp:revision>
  <dcterms:created xsi:type="dcterms:W3CDTF">2017-09-15T14:19:03Z</dcterms:created>
  <dcterms:modified xsi:type="dcterms:W3CDTF">2024-11-22T02:13:16Z</dcterms:modified>
</cp:coreProperties>
</file>