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4" r:id="rId7"/>
    <p:sldId id="265" r:id="rId8"/>
    <p:sldId id="263" r:id="rId9"/>
    <p:sldId id="266" r:id="rId10"/>
    <p:sldId id="267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>
        <p:scale>
          <a:sx n="62" d="100"/>
          <a:sy n="62" d="100"/>
        </p:scale>
        <p:origin x="-159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A6E0-57B3-4D6C-A438-6B3B7073053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1426-FAD3-4946-8C44-6F7518FF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6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A6E0-57B3-4D6C-A438-6B3B7073053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1426-FAD3-4946-8C44-6F7518FF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0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A6E0-57B3-4D6C-A438-6B3B7073053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1426-FAD3-4946-8C44-6F7518FF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1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A6E0-57B3-4D6C-A438-6B3B7073053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1426-FAD3-4946-8C44-6F7518FF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71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A6E0-57B3-4D6C-A438-6B3B7073053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1426-FAD3-4946-8C44-6F7518FF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27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A6E0-57B3-4D6C-A438-6B3B7073053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1426-FAD3-4946-8C44-6F7518FF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0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A6E0-57B3-4D6C-A438-6B3B7073053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1426-FAD3-4946-8C44-6F7518FF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0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A6E0-57B3-4D6C-A438-6B3B7073053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1426-FAD3-4946-8C44-6F7518FF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A6E0-57B3-4D6C-A438-6B3B7073053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1426-FAD3-4946-8C44-6F7518FF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2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A6E0-57B3-4D6C-A438-6B3B7073053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1426-FAD3-4946-8C44-6F7518FF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0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A6E0-57B3-4D6C-A438-6B3B7073053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1426-FAD3-4946-8C44-6F7518FF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BA6E0-57B3-4D6C-A438-6B3B7073053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41426-FAD3-4946-8C44-6F7518FF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0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"/>
            <a:ext cx="9143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221382"/>
            <a:ext cx="3432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ỦY BAN NHÂN DÂN QUẬN LONG BIÊN</a:t>
            </a:r>
          </a:p>
          <a:p>
            <a:pPr algn="ctr"/>
            <a:r>
              <a:rPr lang="en-US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MẦM 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TRÀNG 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60223" y="990600"/>
            <a:ext cx="6423553" cy="1219200"/>
          </a:xfrm>
          <a:prstGeom prst="rect">
            <a:avLst/>
          </a:prstGeom>
          <a:noFill/>
        </p:spPr>
        <p:txBody>
          <a:bodyPr wrap="none" rtlCol="0">
            <a:prstTxWarp prst="textDeflateBottom">
              <a:avLst>
                <a:gd name="adj" fmla="val 66989"/>
              </a:avLst>
            </a:prstTxWarp>
            <a:spAutoFit/>
          </a:bodyPr>
          <a:lstStyle/>
          <a:p>
            <a:r>
              <a:rPr lang="en-US" sz="5400" b="1" dirty="0" err="1">
                <a:solidFill>
                  <a:srgbClr val="7030A0"/>
                </a:solidFill>
                <a:latin typeface=".VnAvant" panose="020B7200000000000000" pitchFamily="34" charset="0"/>
              </a:rPr>
              <a:t>Ph¸t</a:t>
            </a:r>
            <a:r>
              <a:rPr lang="en-US" sz="5400" b="1" dirty="0">
                <a:solidFill>
                  <a:srgbClr val="7030A0"/>
                </a:solidFill>
                <a:latin typeface=".VnAvant" panose="020B7200000000000000" pitchFamily="34" charset="0"/>
              </a:rPr>
              <a:t> </a:t>
            </a:r>
            <a:r>
              <a:rPr lang="en-US" sz="5400" b="1" dirty="0" err="1">
                <a:solidFill>
                  <a:srgbClr val="7030A0"/>
                </a:solidFill>
                <a:latin typeface=".VnAvant" panose="020B7200000000000000" pitchFamily="34" charset="0"/>
              </a:rPr>
              <a:t>triÓn</a:t>
            </a:r>
            <a:r>
              <a:rPr lang="en-US" sz="5400" b="1" dirty="0">
                <a:solidFill>
                  <a:srgbClr val="7030A0"/>
                </a:solidFill>
                <a:latin typeface=".VnAvant" panose="020B7200000000000000" pitchFamily="34" charset="0"/>
              </a:rPr>
              <a:t> </a:t>
            </a:r>
            <a:r>
              <a:rPr lang="en-US" sz="5400" b="1" dirty="0" err="1">
                <a:solidFill>
                  <a:srgbClr val="7030A0"/>
                </a:solidFill>
                <a:latin typeface=".VnAvant" panose="020B7200000000000000" pitchFamily="34" charset="0"/>
              </a:rPr>
              <a:t>nhËn</a:t>
            </a:r>
            <a:r>
              <a:rPr lang="en-US" sz="5400" b="1" dirty="0">
                <a:solidFill>
                  <a:srgbClr val="7030A0"/>
                </a:solidFill>
                <a:latin typeface=".VnAvant" panose="020B7200000000000000" pitchFamily="34" charset="0"/>
              </a:rPr>
              <a:t> </a:t>
            </a:r>
            <a:r>
              <a:rPr lang="en-US" sz="5400" b="1" dirty="0" err="1">
                <a:solidFill>
                  <a:srgbClr val="7030A0"/>
                </a:solidFill>
                <a:latin typeface=".VnAvant" panose="020B7200000000000000" pitchFamily="34" charset="0"/>
              </a:rPr>
              <a:t>thøc</a:t>
            </a:r>
            <a:endParaRPr lang="en-US" sz="5400" b="1" dirty="0">
              <a:solidFill>
                <a:srgbClr val="7030A0"/>
              </a:solidFill>
              <a:latin typeface=".VnAvant" panose="020B7200000000000000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143" y="2428179"/>
            <a:ext cx="86017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</a:p>
          <a:p>
            <a:pPr algn="ctr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4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7840" y="302270"/>
            <a:ext cx="5500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798" y="6281410"/>
            <a:ext cx="1875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3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8" y="3977640"/>
            <a:ext cx="1371599" cy="1952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977639"/>
            <a:ext cx="1371599" cy="19526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232" y="4007464"/>
            <a:ext cx="1371599" cy="19526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79" y="3977638"/>
            <a:ext cx="1371599" cy="19526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034" y="3992880"/>
            <a:ext cx="1371599" cy="19526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633" y="4007464"/>
            <a:ext cx="1371599" cy="1952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082708" y="990600"/>
            <a:ext cx="1282378" cy="19389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3</a:t>
            </a:r>
            <a:endParaRPr lang="en-US" sz="12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2708" y="4021097"/>
            <a:ext cx="1282378" cy="19389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3</a:t>
            </a:r>
            <a:endParaRPr lang="en-US" sz="12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14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-0.65521 -0.437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60" y="-2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-0.34687 -0.4377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44" y="-2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6296E-6 L -0.03854 -0.4356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" y="-2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609600"/>
            <a:ext cx="5864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6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2667060"/>
            <a:ext cx="8739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2</a:t>
            </a:r>
            <a:endParaRPr lang="en-US" sz="96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34076" y="1249920"/>
            <a:ext cx="8739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1</a:t>
            </a:r>
            <a:endParaRPr lang="en-US" sz="96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67840" y="4236720"/>
            <a:ext cx="8739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3</a:t>
            </a:r>
            <a:endParaRPr lang="en-US" sz="96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7800" y="1253745"/>
            <a:ext cx="8739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5</a:t>
            </a:r>
            <a:endParaRPr lang="en-US" sz="96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57800" y="2800635"/>
            <a:ext cx="8739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4</a:t>
            </a:r>
            <a:endParaRPr lang="en-US" sz="96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57799" y="4221720"/>
            <a:ext cx="8739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3</a:t>
            </a:r>
            <a:endParaRPr lang="en-US" sz="96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05200" y="1905000"/>
            <a:ext cx="1143000" cy="26715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05200" y="3451890"/>
            <a:ext cx="1143000" cy="26715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489960" y="4872975"/>
            <a:ext cx="1143000" cy="26715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4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33400"/>
            <a:ext cx="4360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bớt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 6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58" y="1524000"/>
            <a:ext cx="1371599" cy="1952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557" y="1524000"/>
            <a:ext cx="1371599" cy="1952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156" y="1524000"/>
            <a:ext cx="1371599" cy="19526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953" y="1523998"/>
            <a:ext cx="1371599" cy="19526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354" y="1523999"/>
            <a:ext cx="1371599" cy="19526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755" y="1524000"/>
            <a:ext cx="1371599" cy="1952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43176" y="3886200"/>
            <a:ext cx="1282378" cy="19389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6</a:t>
            </a:r>
            <a:endParaRPr lang="en-US" sz="12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33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33400"/>
            <a:ext cx="4360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bớt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 6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58" y="1571620"/>
            <a:ext cx="1371599" cy="1952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556" y="1571621"/>
            <a:ext cx="1371599" cy="1952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755" y="1589716"/>
            <a:ext cx="1371599" cy="19526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156" y="1571622"/>
            <a:ext cx="1371599" cy="19526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953" y="1604956"/>
            <a:ext cx="1371599" cy="19526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354" y="1604956"/>
            <a:ext cx="1371599" cy="1952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43176" y="3886200"/>
            <a:ext cx="1282378" cy="19389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6</a:t>
            </a:r>
            <a:endParaRPr lang="en-US" sz="12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43176" y="3870960"/>
            <a:ext cx="1282378" cy="19389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5</a:t>
            </a:r>
            <a:endParaRPr lang="en-US" sz="12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90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33400"/>
            <a:ext cx="4360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bớt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 6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58" y="1571620"/>
            <a:ext cx="1371599" cy="1952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556" y="1571621"/>
            <a:ext cx="1371599" cy="1952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755" y="1589716"/>
            <a:ext cx="1371599" cy="19526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156" y="1571622"/>
            <a:ext cx="1371599" cy="19526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953" y="1604956"/>
            <a:ext cx="1371599" cy="19526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354" y="1604956"/>
            <a:ext cx="1371599" cy="1952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43176" y="3886200"/>
            <a:ext cx="1282378" cy="19389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6</a:t>
            </a:r>
            <a:endParaRPr lang="en-US" sz="12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43176" y="3901440"/>
            <a:ext cx="1282378" cy="19389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5</a:t>
            </a:r>
            <a:endParaRPr lang="en-US" sz="12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89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33400"/>
            <a:ext cx="4360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bớt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 6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58" y="1571620"/>
            <a:ext cx="1371599" cy="1952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556" y="1571621"/>
            <a:ext cx="1371599" cy="1952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755" y="1589716"/>
            <a:ext cx="1371599" cy="19526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156" y="1571622"/>
            <a:ext cx="1371599" cy="19526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953" y="1604956"/>
            <a:ext cx="1371599" cy="19526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354" y="1604956"/>
            <a:ext cx="1371599" cy="1952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43176" y="3886200"/>
            <a:ext cx="1282378" cy="19389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6</a:t>
            </a:r>
            <a:endParaRPr lang="en-US" sz="12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43176" y="3870960"/>
            <a:ext cx="1282378" cy="19389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4</a:t>
            </a:r>
            <a:endParaRPr lang="en-US" sz="12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92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33400"/>
            <a:ext cx="4360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bớt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 6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58" y="1571620"/>
            <a:ext cx="1371599" cy="1952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556" y="1571621"/>
            <a:ext cx="1371599" cy="1952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755" y="1589716"/>
            <a:ext cx="1371599" cy="19526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156" y="1571622"/>
            <a:ext cx="1371599" cy="19526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953" y="1604956"/>
            <a:ext cx="1371599" cy="19526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354" y="1604956"/>
            <a:ext cx="1371599" cy="1952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43176" y="3886200"/>
            <a:ext cx="1282378" cy="19389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6</a:t>
            </a:r>
            <a:endParaRPr lang="en-US" sz="12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43176" y="3870960"/>
            <a:ext cx="1282378" cy="19389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4</a:t>
            </a:r>
            <a:endParaRPr lang="en-US" sz="12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09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33400"/>
            <a:ext cx="4360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bớt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 6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58" y="1571620"/>
            <a:ext cx="1371599" cy="1952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556" y="1571621"/>
            <a:ext cx="1371599" cy="1952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755" y="1589716"/>
            <a:ext cx="1371599" cy="19526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156" y="1571622"/>
            <a:ext cx="1371599" cy="19526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953" y="1604956"/>
            <a:ext cx="1371599" cy="19526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354" y="1604956"/>
            <a:ext cx="1371599" cy="1952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43176" y="3886200"/>
            <a:ext cx="1282378" cy="19389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6</a:t>
            </a:r>
            <a:endParaRPr lang="en-US" sz="12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43176" y="3870960"/>
            <a:ext cx="1282378" cy="19389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>
                <a:solidFill>
                  <a:srgbClr val="002060"/>
                </a:solidFill>
                <a:latin typeface=".VnAvant" panose="020B7200000000000000" pitchFamily="34" charset="0"/>
              </a:rPr>
              <a:t>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578" y="3657600"/>
            <a:ext cx="22193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537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7840" y="302270"/>
            <a:ext cx="5500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798" y="6281410"/>
            <a:ext cx="1875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1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8" y="4007464"/>
            <a:ext cx="1371599" cy="1952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977639"/>
            <a:ext cx="1371599" cy="19526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712" y="4007464"/>
            <a:ext cx="1371599" cy="19526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3977640"/>
            <a:ext cx="1371599" cy="19526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034" y="3992880"/>
            <a:ext cx="1371599" cy="19526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633" y="4007464"/>
            <a:ext cx="1371599" cy="1952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17952" y="990600"/>
            <a:ext cx="1282378" cy="19389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1</a:t>
            </a:r>
            <a:endParaRPr lang="en-US" sz="12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0" y="4006513"/>
            <a:ext cx="1282378" cy="19389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5</a:t>
            </a:r>
            <a:endParaRPr lang="en-US" sz="12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66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96296E-6 L -0.49514 -0.435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57" y="-2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7840" y="302270"/>
            <a:ext cx="5500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798" y="6281410"/>
            <a:ext cx="1875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8" y="4007464"/>
            <a:ext cx="1371599" cy="1952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977639"/>
            <a:ext cx="1371599" cy="19526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232" y="4007464"/>
            <a:ext cx="1371599" cy="19526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3977640"/>
            <a:ext cx="1371599" cy="19526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034" y="3992880"/>
            <a:ext cx="1371599" cy="19526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633" y="4007464"/>
            <a:ext cx="1371599" cy="1952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00330" y="990600"/>
            <a:ext cx="1282378" cy="19389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2</a:t>
            </a:r>
            <a:endParaRPr lang="en-US" sz="12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0" y="4006513"/>
            <a:ext cx="1282378" cy="19389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4</a:t>
            </a:r>
            <a:endParaRPr lang="en-US" sz="12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8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96296E-6 L -0.57848 -0.424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24" y="-2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-0.22187 -0.4266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94" y="-2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143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huy_ctn</dc:creator>
  <cp:lastModifiedBy>MTC</cp:lastModifiedBy>
  <cp:revision>6</cp:revision>
  <dcterms:created xsi:type="dcterms:W3CDTF">2017-10-24T00:17:11Z</dcterms:created>
  <dcterms:modified xsi:type="dcterms:W3CDTF">2024-11-22T02:09:11Z</dcterms:modified>
</cp:coreProperties>
</file>