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58" r:id="rId7"/>
    <p:sldId id="275" r:id="rId8"/>
    <p:sldId id="269" r:id="rId9"/>
    <p:sldId id="272" r:id="rId10"/>
    <p:sldId id="270" r:id="rId11"/>
    <p:sldId id="273" r:id="rId12"/>
    <p:sldId id="274" r:id="rId13"/>
    <p:sldId id="260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4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9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3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7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875">
              <a:srgbClr val="CBE0F2"/>
            </a:gs>
            <a:gs pos="95750">
              <a:schemeClr val="accent6">
                <a:lumMod val="40000"/>
                <a:lumOff val="60000"/>
              </a:schemeClr>
            </a:gs>
            <a:gs pos="0">
              <a:srgbClr val="92D050"/>
            </a:gs>
            <a:gs pos="51000">
              <a:schemeClr val="accent6">
                <a:lumMod val="60000"/>
                <a:lumOff val="40000"/>
              </a:schemeClr>
            </a:gs>
            <a:gs pos="7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60DD-2069-45A0-8E10-07C2FD000E1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6D40-E14C-43A5-9354-9CBB8AE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1" y="990600"/>
            <a:ext cx="6423553" cy="12192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smtClean="0">
                <a:solidFill>
                  <a:srgbClr val="7030A0"/>
                </a:solidFill>
                <a:latin typeface="VNAvant" pitchFamily="34" charset="0"/>
              </a:rPr>
              <a:t>Ph</a:t>
            </a:r>
            <a:r>
              <a:rPr lang="en-US" sz="5400" b="1" smtClean="0">
                <a:solidFill>
                  <a:srgbClr val="7030A0"/>
                </a:solidFill>
                <a:latin typeface=".VnAvant" panose="020B7200000000000000" pitchFamily="34" charset="0"/>
              </a:rPr>
              <a:t>¸t triÓn nhËn thøc</a:t>
            </a:r>
            <a:endParaRPr lang="en-US" sz="5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21412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1" y="209751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pic>
        <p:nvPicPr>
          <p:cNvPr id="7" name="Ồ sao bé không lắc Beat - Nhạc beat bài Ồ sao bé không lắ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6881" y="4206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4018" y="-952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1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192000" cy="58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4018" y="-952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1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ảnh trò chơi chữ cái\ảnh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06"/>
            <a:ext cx="12192000" cy="5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4018" y="-952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1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ảnh trò chơi chữ cái\ảnh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06"/>
            <a:ext cx="12049760" cy="5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825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9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TC1: “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5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TC2: “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4018" y="-952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1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ảnh trò chơi chữ cái\nhung-hinh-anh-dep-de-thuong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05"/>
            <a:ext cx="12192000" cy="58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4018" y="-952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1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ảnh trò chơi chữ cái\ảnh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06"/>
            <a:ext cx="12192000" cy="59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4018" y="-952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1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8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4018" y="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84018" y="60166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4018" y="-9525"/>
            <a:ext cx="1223963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3" name="Picture 12" descr="bells2m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1" y="37306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8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7991&quot;&gt;&lt;/object&gt;&lt;object type=&quot;2&quot; unique_id=&quot;17992&quot;&gt;&lt;object type=&quot;3&quot; unique_id=&quot;17993&quot;&gt;&lt;property id=&quot;20148&quot; value=&quot;5&quot;/&gt;&lt;property id=&quot;20300&quot; value=&quot;Slide 1&quot;/&gt;&lt;property id=&quot;20307&quot; value=&quot;257&quot;/&gt;&lt;/object&gt;&lt;object type=&quot;3&quot; unique_id=&quot;17994&quot;&gt;&lt;property id=&quot;20148&quot; value=&quot;5&quot;/&gt;&lt;property id=&quot;20300&quot; value=&quot;Slide 2&quot;/&gt;&lt;property id=&quot;20307&quot; value=&quot;258&quot;/&gt;&lt;/object&gt;&lt;object type=&quot;3&quot; unique_id=&quot;17995&quot;&gt;&lt;property id=&quot;20148&quot; value=&quot;5&quot;/&gt;&lt;property id=&quot;20300&quot; value=&quot;Slide 3&quot;/&gt;&lt;property id=&quot;20307&quot; value=&quot;259&quot;/&gt;&lt;/object&gt;&lt;object type=&quot;3&quot; unique_id=&quot;17996&quot;&gt;&lt;property id=&quot;20148&quot; value=&quot;5&quot;/&gt;&lt;property id=&quot;20300&quot; value=&quot;Slide 4&quot;/&gt;&lt;property id=&quot;20307&quot; value=&quot;261&quot;/&gt;&lt;/object&gt;&lt;object type=&quot;3&quot; unique_id=&quot;17997&quot;&gt;&lt;property id=&quot;20148&quot; value=&quot;5&quot;/&gt;&lt;property id=&quot;20300&quot; value=&quot;Slide 5&quot;/&gt;&lt;property id=&quot;20307&quot; value=&quot;262&quot;/&gt;&lt;/object&gt;&lt;object type=&quot;3&quot; unique_id=&quot;17998&quot;&gt;&lt;property id=&quot;20148&quot; value=&quot;5&quot;/&gt;&lt;property id=&quot;20300&quot; value=&quot;Slide 6&quot;/&gt;&lt;property id=&quot;20307&quot; value=&quot;263&quot;/&gt;&lt;/object&gt;&lt;object type=&quot;3&quot; unique_id=&quot;17999&quot;&gt;&lt;property id=&quot;20148&quot; value=&quot;5&quot;/&gt;&lt;property id=&quot;20300&quot; value=&quot;Slide 7&quot;/&gt;&lt;property id=&quot;20307&quot; value=&quot;264&quot;/&gt;&lt;/object&gt;&lt;object type=&quot;3&quot; unique_id=&quot;18000&quot;&gt;&lt;property id=&quot;20148&quot; value=&quot;5&quot;/&gt;&lt;property id=&quot;20300&quot; value=&quot;Slide 8 - &amp;quot;Trò chơi: Mình cùng trổ tài&amp;quot;&quot;/&gt;&lt;property id=&quot;20307&quot; value=&quot;26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132</Words>
  <Application>Microsoft Office PowerPoint</Application>
  <PresentationFormat>Custom</PresentationFormat>
  <Paragraphs>43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MTC</cp:lastModifiedBy>
  <cp:revision>12</cp:revision>
  <dcterms:created xsi:type="dcterms:W3CDTF">2017-10-09T21:53:57Z</dcterms:created>
  <dcterms:modified xsi:type="dcterms:W3CDTF">2024-11-22T02:06:29Z</dcterms:modified>
</cp:coreProperties>
</file>