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1039A0-45FA-4FF6-A022-29CB27B83452}" v="88" dt="2024-10-27T15:34:37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F1A82-7F67-2DA5-1837-48DA35779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2097E3-954B-FE81-AD65-CC89A6EB9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F3143-F9F2-7650-0312-2DD986DD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7E75-ADB1-4665-8128-B0D4A742B58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00B79-6A44-A25E-2147-959CA9E2F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D4BB8-B0B1-618D-30C7-099EB595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9209-8365-42C4-9A2C-4BF4EC433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4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9B84C-CE22-23FB-E93E-EB19A4275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4D1C73-AE1B-257B-B586-D71577832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19E08-0BE1-5E60-3DB2-4869A92F7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7E75-ADB1-4665-8128-B0D4A742B58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CA82A-603B-0CE8-8C0E-3816E050A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4D6CF-A525-7AAB-B679-C3F1563E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9209-8365-42C4-9A2C-4BF4EC433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2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A267D8-7694-8884-C989-E427AD423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AA5C7-EAEB-3287-3533-A8E67E243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6B62D-8EDB-CF8B-62FD-F10685E3E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7E75-ADB1-4665-8128-B0D4A742B58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E5657-2A4F-4D8E-D37C-FA6F6636D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700B1-CF96-079C-4A66-FBB9975CC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9209-8365-42C4-9A2C-4BF4EC433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11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342E0-DE9D-3E89-4D33-24DFDDD1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BA5BE-0923-FD99-FD16-6A541F81F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BD382-2747-3828-2BFE-7473AA8AF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7E75-ADB1-4665-8128-B0D4A742B58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76BB1-CA50-1ECB-CD17-392BC670E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576BC-1F56-050F-E595-781C77561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9209-8365-42C4-9A2C-4BF4EC433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0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AD8BC-99B8-F54F-EBB5-D14FF40D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000BF-B3C0-8DD3-2365-8B2BB174E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177E3-9BDF-51AA-ED54-3C4FEA4A3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7E75-ADB1-4665-8128-B0D4A742B58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06334-4D50-A866-805B-3ECF72B0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9ACAA-B916-34E6-480F-0B9B02597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9209-8365-42C4-9A2C-4BF4EC433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6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B6890-A152-4A10-3E1A-74C08F43E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300AE-CA95-AF2A-F849-952E355FD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D8396-D83B-89D1-E8E7-09CF10027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3ED7C-D545-E97E-7000-C8A749BF9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7E75-ADB1-4665-8128-B0D4A742B58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F7EEF5-3D41-4639-6804-7534154A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7E60C-D714-8F32-6902-3CB113C78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9209-8365-42C4-9A2C-4BF4EC433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06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CEBA4-18E6-9D86-8E95-CF9970352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E1B12C-B515-C1C8-4B97-A376BCE10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183DA6-620B-8F6F-FFF8-3C7F01D0E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A37E6A-CD4A-BAFF-9870-51CA6E9120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162D68-5831-F720-4981-B06353FE5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FCBEEC-EE4A-06B3-8BB3-0EAFDDED8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7E75-ADB1-4665-8128-B0D4A742B58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0E52FB-63F8-555F-753E-7BC9A16F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208DF6-98AD-0699-FC24-A46B27D55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9209-8365-42C4-9A2C-4BF4EC433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4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81DC3-D951-B3EC-5979-A21305E30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AE8BEE-9F7B-A1B1-089A-7D5921B73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7E75-ADB1-4665-8128-B0D4A742B58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F674CB-0654-DA21-8DFB-A355CB02D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1FBB0E-BC31-60DE-C5AE-8DA4F6962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9209-8365-42C4-9A2C-4BF4EC433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9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9CFE98-9944-C725-AAC6-7278B15C6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7E75-ADB1-4665-8128-B0D4A742B58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FA8773-C93A-8A84-D9AD-769B338E1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898AA-3F1D-B09C-A614-4112FFCCC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9209-8365-42C4-9A2C-4BF4EC433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4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EF951-A77C-D58A-45A1-8BA9C6C28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BA266-DFDE-AE46-A213-6B8D3A867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4372D5-8B90-C1BF-FDDB-9BC40EBA4C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B34D4-D4A8-83A9-4C0C-90B252376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7E75-ADB1-4665-8128-B0D4A742B58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F66094-418A-7E48-F688-94CD6B460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91140-04B6-EB8B-20D6-601675586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9209-8365-42C4-9A2C-4BF4EC433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4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42D15-A07C-5C24-70A5-2798531A6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CF048-C1DD-DAB3-6EA8-ABA9617217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4ED56-C37F-A9F2-05E8-FF58EFE1C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52A49-6B2B-646C-4839-483F8CF6B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7E75-ADB1-4665-8128-B0D4A742B58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80F21D-B7DE-2359-7983-5040334DB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A7222C-049B-3068-A29A-528AA91C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B9209-8365-42C4-9A2C-4BF4EC433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6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63178A-0F35-E7AE-65A0-9BC66D055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13E303-3E68-186E-A876-195258CED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55010-9A50-CC3F-51FA-499212D32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C47E75-ADB1-4665-8128-B0D4A742B58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48425-E217-9D5C-4CC6-EAB2E539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78189-B557-A87B-8C88-B2879FDAB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0B9209-8365-42C4-9A2C-4BF4EC433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2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14.png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6.wdp"/><Relationship Id="rId13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12" Type="http://schemas.microsoft.com/office/2007/relationships/hdphoto" Target="../media/hdphoto8.wdp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5.wdp"/><Relationship Id="rId11" Type="http://schemas.openxmlformats.org/officeDocument/2006/relationships/image" Target="../media/image20.png"/><Relationship Id="rId5" Type="http://schemas.openxmlformats.org/officeDocument/2006/relationships/image" Target="../media/image17.png"/><Relationship Id="rId10" Type="http://schemas.microsoft.com/office/2007/relationships/hdphoto" Target="../media/hdphoto7.wdp"/><Relationship Id="rId4" Type="http://schemas.microsoft.com/office/2007/relationships/hdphoto" Target="../media/hdphoto4.wdp"/><Relationship Id="rId9" Type="http://schemas.openxmlformats.org/officeDocument/2006/relationships/image" Target="../media/image19.png"/><Relationship Id="rId14" Type="http://schemas.microsoft.com/office/2007/relationships/hdphoto" Target="../media/hdphoto9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Tải ngay Nền Powerpoint hoa đẹp Miễn phí để sử dụng">
            <a:extLst>
              <a:ext uri="{FF2B5EF4-FFF2-40B4-BE49-F238E27FC236}">
                <a16:creationId xmlns:a16="http://schemas.microsoft.com/office/drawing/2014/main" id="{BE0F8BD1-D111-E590-CD4C-B636EFB50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-569756"/>
            <a:ext cx="12268199" cy="8163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1DC411-3D34-28FF-FDDA-4F2D1C8EE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857" y="596797"/>
            <a:ext cx="1037408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ỦY BAN NHÂN QUẬN LONG BIÊN</a:t>
            </a:r>
            <a:br>
              <a:rPr lang="en-US" altLang="en-US" sz="3200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TRƯỜNG MẦM NON TUỔI HOA</a:t>
            </a:r>
            <a:br>
              <a:rPr lang="en-US" altLang="en-US" sz="3200">
                <a:solidFill>
                  <a:srgbClr val="FF0000"/>
                </a:solidFill>
                <a:cs typeface="Times New Roman" panose="02020603050405020304" pitchFamily="18" charset="0"/>
              </a:rPr>
            </a:br>
            <a:endParaRPr lang="en-US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BEB0E7-3929-5E86-164A-F6E94C7E2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4154696"/>
            <a:ext cx="9144000" cy="165576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vi-VN" sz="3200" dirty="0">
                <a:solidFill>
                  <a:srgbClr val="FF0000"/>
                </a:solidFill>
              </a:rPr>
              <a:t>Đề tài: Dạy trẻ ghép đôi</a:t>
            </a:r>
          </a:p>
          <a:p>
            <a:pPr algn="l"/>
            <a:r>
              <a:rPr lang="vi-VN" sz="3200" dirty="0">
                <a:solidFill>
                  <a:srgbClr val="FF0000"/>
                </a:solidFill>
              </a:rPr>
              <a:t>Lớp: MGB C3</a:t>
            </a:r>
          </a:p>
          <a:p>
            <a:pPr algn="l"/>
            <a:r>
              <a:rPr lang="vi-VN" sz="3200" dirty="0">
                <a:solidFill>
                  <a:srgbClr val="FF0000"/>
                </a:solidFill>
              </a:rPr>
              <a:t>Thời gian: 20-25 phút</a:t>
            </a:r>
          </a:p>
          <a:p>
            <a:pPr algn="l"/>
            <a:r>
              <a:rPr lang="vi-VN" sz="3200" dirty="0">
                <a:solidFill>
                  <a:srgbClr val="FF0000"/>
                </a:solidFill>
              </a:rPr>
              <a:t>Giáo Viên</a:t>
            </a:r>
            <a:r>
              <a:rPr lang="vi-VN" sz="3200">
                <a:solidFill>
                  <a:srgbClr val="FF0000"/>
                </a:solidFill>
              </a:rPr>
              <a:t>: </a:t>
            </a:r>
            <a:r>
              <a:rPr lang="en-US" sz="3200">
                <a:solidFill>
                  <a:srgbClr val="FF0000"/>
                </a:solidFill>
              </a:rPr>
              <a:t>Nguyễn Hà Phương</a:t>
            </a:r>
            <a:endParaRPr lang="vi-VN" sz="32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907774-3BF4-E772-14A7-80DB4A55BD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776163"/>
            <a:ext cx="14478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EAF8A6F7-D07C-6FF4-9002-944378CDD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696" y="3127488"/>
            <a:ext cx="1062060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70C0"/>
                </a:solidFill>
              </a:rPr>
              <a:t>LĨNH VỰC PHÁT TRIỂN</a:t>
            </a:r>
            <a:r>
              <a:rPr lang="vi-VN" altLang="en-US" dirty="0">
                <a:solidFill>
                  <a:srgbClr val="0070C0"/>
                </a:solidFill>
              </a:rPr>
              <a:t> NHẬN THỨC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E81CD5-19BF-2306-E1BA-7A76F2DE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3619" y="6414864"/>
            <a:ext cx="5753101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600" dirty="0" err="1"/>
              <a:t>Năm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học</a:t>
            </a:r>
            <a:r>
              <a:rPr lang="en-US" altLang="en-US" sz="3600" dirty="0"/>
              <a:t>: 2024-2025</a:t>
            </a:r>
          </a:p>
        </p:txBody>
      </p:sp>
    </p:spTree>
    <p:extLst>
      <p:ext uri="{BB962C8B-B14F-4D97-AF65-F5344CB8AC3E}">
        <p14:creationId xmlns:p14="http://schemas.microsoft.com/office/powerpoint/2010/main" val="235979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50 mẫu background powerpoint đơn giản, ấn tượng | ADV Solutions">
            <a:extLst>
              <a:ext uri="{FF2B5EF4-FFF2-40B4-BE49-F238E27FC236}">
                <a16:creationId xmlns:a16="http://schemas.microsoft.com/office/drawing/2014/main" id="{296B87B9-99EA-F1B0-5C3E-F0F6297DB78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6" y="-511629"/>
            <a:ext cx="12327812" cy="9233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F5205A-9225-1815-9B70-4AAD64E77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6" name="Picture 8" descr="Hình ảnh Tình Yêu Và Hạnh Phúc Trong Cây Táo Hoạt Hình PNG , Hoạt Hình, Cây  Táo, Trái Tim PNG trong suốt và Vector để tải xuống miễn phí">
            <a:extLst>
              <a:ext uri="{FF2B5EF4-FFF2-40B4-BE49-F238E27FC236}">
                <a16:creationId xmlns:a16="http://schemas.microsoft.com/office/drawing/2014/main" id="{A6F892ED-D85F-F605-C157-9CF0BF8D9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829" y="-187382"/>
            <a:ext cx="6302828" cy="723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ình ảnh Giỏ Táo PNG, Vector, PSD, và biểu tượng để tải về miễn phí |  pngtree">
            <a:extLst>
              <a:ext uri="{FF2B5EF4-FFF2-40B4-BE49-F238E27FC236}">
                <a16:creationId xmlns:a16="http://schemas.microsoft.com/office/drawing/2014/main" id="{6A3F0B93-30A2-74C5-EA9E-4E51B22D2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89778" l="9778" r="94222">
                        <a14:foregroundMark x1="33333" y1="28444" x2="33333" y2="28444"/>
                        <a14:foregroundMark x1="54222" y1="22667" x2="54222" y2="22667"/>
                        <a14:foregroundMark x1="80889" y1="32444" x2="79556" y2="36444"/>
                        <a14:foregroundMark x1="52889" y1="51556" x2="52889" y2="51556"/>
                        <a14:foregroundMark x1="30667" y1="68444" x2="30667" y2="66222"/>
                        <a14:foregroundMark x1="49778" y1="80000" x2="49778" y2="80000"/>
                        <a14:foregroundMark x1="94222" y1="79556" x2="92444" y2="79111"/>
                        <a14:foregroundMark x1="61333" y1="54667" x2="61333" y2="54667"/>
                        <a14:foregroundMark x1="58222" y1="60889" x2="54222" y2="60444"/>
                        <a14:foregroundMark x1="41333" y1="48444" x2="40889" y2="42667"/>
                        <a14:foregroundMark x1="45778" y1="26667" x2="76889" y2="30667"/>
                        <a14:foregroundMark x1="84000" y1="46667" x2="84000" y2="4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866" y="641537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70E0C23-35B0-EF7C-5708-F21EA7CD0A10}"/>
              </a:ext>
            </a:extLst>
          </p:cNvPr>
          <p:cNvSpPr txBox="1"/>
          <p:nvPr/>
        </p:nvSpPr>
        <p:spPr>
          <a:xfrm>
            <a:off x="468084" y="3707368"/>
            <a:ext cx="74240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/>
              <a:t>Hoạt động 1: Ổn định tổ chức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sz="3200" dirty="0"/>
              <a:t>Trò chơi: Hái táo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sz="3200" dirty="0"/>
              <a:t>Cô giáo phổ biến cách chơi và luật chơi cho trẻ.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5458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EBC4C-D179-CFBC-87F2-36D888D99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ình nền Powerpoint Hoa Hồng Hoa Hồng Ấm Áp Ngày Lễ Tình Nhân miễn phí -  Slidesdocs">
            <a:extLst>
              <a:ext uri="{FF2B5EF4-FFF2-40B4-BE49-F238E27FC236}">
                <a16:creationId xmlns:a16="http://schemas.microsoft.com/office/drawing/2014/main" id="{D378120C-6F17-287F-4A88-9F7CAA0821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809" y="0"/>
            <a:ext cx="14817453" cy="829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47C429F-DC67-86B4-BB62-CD480B89132C}"/>
              </a:ext>
            </a:extLst>
          </p:cNvPr>
          <p:cNvSpPr txBox="1"/>
          <p:nvPr/>
        </p:nvSpPr>
        <p:spPr>
          <a:xfrm>
            <a:off x="635620" y="602166"/>
            <a:ext cx="849722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</a:rPr>
              <a:t>Hoạt động 2: Phương thức, hình thức tổ chức</a:t>
            </a:r>
          </a:p>
          <a:p>
            <a:pPr marL="285750" indent="-285750">
              <a:buFontTx/>
              <a:buChar char="-"/>
            </a:pPr>
            <a:r>
              <a:rPr lang="vi-VN" sz="2800" dirty="0"/>
              <a:t>Trò chuyện về trò chơi:</a:t>
            </a:r>
          </a:p>
          <a:p>
            <a:r>
              <a:rPr lang="vi-VN" sz="2800" dirty="0"/>
              <a:t>+ Các con vừa hái quả gì?</a:t>
            </a:r>
          </a:p>
          <a:p>
            <a:r>
              <a:rPr lang="vi-VN" sz="2800" dirty="0"/>
              <a:t>+ Táo để làm gì?</a:t>
            </a:r>
          </a:p>
          <a:p>
            <a:r>
              <a:rPr lang="vi-VN" sz="2800" dirty="0"/>
              <a:t>+ rước khi ăn các con phải làm gì?</a:t>
            </a:r>
          </a:p>
          <a:p>
            <a:r>
              <a:rPr lang="vi-VN" sz="2800" dirty="0"/>
              <a:t>+ Khi ăn con phải mời ai?</a:t>
            </a:r>
          </a:p>
          <a:p>
            <a:r>
              <a:rPr lang="vi-VN" sz="2800" dirty="0"/>
              <a:t>+ Sau khi ăn con bỏ vỏ và hạt vào đâu?</a:t>
            </a:r>
          </a:p>
          <a:p>
            <a:r>
              <a:rPr lang="vi-VN" sz="2800" dirty="0"/>
              <a:t>-&gt;  Giáo dực trẻ trước khi ăn phải rửa tay, bỏ rác vào đúng nơi quy định và khi ăn phải mời mọi người trong gia đình.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485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F5D89-46E4-C92D-20AC-06B8B47CD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Background đơn giản tạo điểm nhấn cho màn hình điện thoại của bạn">
            <a:extLst>
              <a:ext uri="{FF2B5EF4-FFF2-40B4-BE49-F238E27FC236}">
                <a16:creationId xmlns:a16="http://schemas.microsoft.com/office/drawing/2014/main" id="{0972834D-A390-A016-FF61-D29F05CAFB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3930395" y="-961053"/>
            <a:ext cx="14648043" cy="1089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1499D8-CBA1-3613-42E0-ED9F233C6676}"/>
              </a:ext>
            </a:extLst>
          </p:cNvPr>
          <p:cNvSpPr txBox="1"/>
          <p:nvPr/>
        </p:nvSpPr>
        <p:spPr>
          <a:xfrm>
            <a:off x="696686" y="-1029612"/>
            <a:ext cx="6590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XẾP TƯƠNG ỨNG 1:1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AB90E5-4B8D-9EFD-9E9C-12D3A830B3F6}"/>
              </a:ext>
            </a:extLst>
          </p:cNvPr>
          <p:cNvSpPr txBox="1"/>
          <p:nvPr/>
        </p:nvSpPr>
        <p:spPr>
          <a:xfrm>
            <a:off x="-838201" y="-147897"/>
            <a:ext cx="110381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00B050"/>
                </a:solidFill>
              </a:rPr>
              <a:t>Cô giới thiệu cho trẻ các loại lá, quả</a:t>
            </a:r>
          </a:p>
          <a:p>
            <a:r>
              <a:rPr lang="vi-VN" sz="3200" dirty="0">
                <a:solidFill>
                  <a:srgbClr val="00B050"/>
                </a:solidFill>
              </a:rPr>
              <a:t>Cô xếp tất cả các loại quả cô có ra và xếp ra bẳng</a:t>
            </a:r>
            <a:endParaRPr lang="en-US" sz="3200" dirty="0">
              <a:solidFill>
                <a:srgbClr val="00B050"/>
              </a:solidFill>
            </a:endParaRPr>
          </a:p>
        </p:txBody>
      </p:sp>
      <p:pic>
        <p:nvPicPr>
          <p:cNvPr id="4102" name="Picture 6" descr="Hình Trái Táo - Những Hình Ảnh Đẹp Và Ý Nghĩa Nhất">
            <a:extLst>
              <a:ext uri="{FF2B5EF4-FFF2-40B4-BE49-F238E27FC236}">
                <a16:creationId xmlns:a16="http://schemas.microsoft.com/office/drawing/2014/main" id="{C86E66A8-7297-2B47-D75D-5C49295E3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6414" y="4158343"/>
            <a:ext cx="19431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2F77336-F5DA-7DDC-8194-BCEF699B9C12}"/>
              </a:ext>
            </a:extLst>
          </p:cNvPr>
          <p:cNvSpPr txBox="1"/>
          <p:nvPr/>
        </p:nvSpPr>
        <p:spPr>
          <a:xfrm>
            <a:off x="-7299121" y="1565585"/>
            <a:ext cx="2705366" cy="1145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104" name="Picture 8" descr="Desenho De Folhas Verdes PNG Images | Vetores E Arquivos PSD | Download  Grátis Em Pngtree">
            <a:extLst>
              <a:ext uri="{FF2B5EF4-FFF2-40B4-BE49-F238E27FC236}">
                <a16:creationId xmlns:a16="http://schemas.microsoft.com/office/drawing/2014/main" id="{30D2C0BB-0610-0CCB-816E-E6CFB1BB3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5955" y="1108892"/>
            <a:ext cx="2533726" cy="253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Bộ sưu tập hình lá cây Cực Chất Full 4K với hơn 999 tấm ảnh">
            <a:extLst>
              <a:ext uri="{FF2B5EF4-FFF2-40B4-BE49-F238E27FC236}">
                <a16:creationId xmlns:a16="http://schemas.microsoft.com/office/drawing/2014/main" id="{F0D37F7B-9E64-248F-178E-3B2F20029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924" y="1442343"/>
            <a:ext cx="20764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Quả xoài - hn.check.net.vn">
            <a:extLst>
              <a:ext uri="{FF2B5EF4-FFF2-40B4-BE49-F238E27FC236}">
                <a16:creationId xmlns:a16="http://schemas.microsoft.com/office/drawing/2014/main" id="{3EF81849-1351-1A37-2A2B-31165372C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924" y="409575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91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ABEAE-94CD-26B6-00A8-9D818E79D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6338579" y="-61887"/>
            <a:ext cx="52875053" cy="38043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634CE-FA6E-13D3-C543-4DA9423D3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Tổng hợp những mẫu background hoa đẹp nhất">
            <a:extLst>
              <a:ext uri="{FF2B5EF4-FFF2-40B4-BE49-F238E27FC236}">
                <a16:creationId xmlns:a16="http://schemas.microsoft.com/office/drawing/2014/main" id="{3E38BE89-5B05-B80B-6DFF-01E0C6D0B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29600" y="-639796"/>
            <a:ext cx="20507093" cy="876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C8A898-AF4C-CEFC-BEFA-BE565E09E40E}"/>
              </a:ext>
            </a:extLst>
          </p:cNvPr>
          <p:cNvSpPr txBox="1"/>
          <p:nvPr/>
        </p:nvSpPr>
        <p:spPr>
          <a:xfrm>
            <a:off x="-2970230" y="1672684"/>
            <a:ext cx="10627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Cô trẻ trẻ luyện tập xếp tương ứng theo hàng ngang,  hàng dọc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7779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4C2E42-02F5-54AC-1879-777EBD7D5B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DE20-E9FA-3968-B139-5D37655C2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6338579" y="-61887"/>
            <a:ext cx="52875053" cy="38043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E95E1-EEB9-AEF9-E11A-476A6F8D2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Tổng hợp những mẫu background hoa đẹp nhất">
            <a:extLst>
              <a:ext uri="{FF2B5EF4-FFF2-40B4-BE49-F238E27FC236}">
                <a16:creationId xmlns:a16="http://schemas.microsoft.com/office/drawing/2014/main" id="{8EE785C2-FC21-33A2-BF37-931847551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88681" y="-639796"/>
            <a:ext cx="15378812" cy="876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74E0C4F-2BC0-9E1D-65DA-002E979F6061}"/>
              </a:ext>
            </a:extLst>
          </p:cNvPr>
          <p:cNvSpPr txBox="1"/>
          <p:nvPr/>
        </p:nvSpPr>
        <p:spPr>
          <a:xfrm>
            <a:off x="-2836417" y="2046494"/>
            <a:ext cx="109433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Cô củng cố lại kiến thức và hỏi cả lớp, cá nhân thế nào là xếp tương ứng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7" name="Picture 6" descr="Hình Trái Táo - Những Hình Ảnh Đẹp Và Ý Nghĩa Nhất">
            <a:extLst>
              <a:ext uri="{FF2B5EF4-FFF2-40B4-BE49-F238E27FC236}">
                <a16:creationId xmlns:a16="http://schemas.microsoft.com/office/drawing/2014/main" id="{CBEFE3C4-B6E8-E259-7B69-1272DDD42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6863" y1="48958" x2="56863" y2="489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078" y="3165558"/>
            <a:ext cx="2617383" cy="2463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Desenho De Folhas Verdes PNG Images | Vetores E Arquivos PSD | Download  Grátis Em Pngtree">
            <a:extLst>
              <a:ext uri="{FF2B5EF4-FFF2-40B4-BE49-F238E27FC236}">
                <a16:creationId xmlns:a16="http://schemas.microsoft.com/office/drawing/2014/main" id="{3E4045A2-99C4-E90D-92B5-6320E4F64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4222" y1="56000" x2="54222" y2="5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2574" y="2970965"/>
            <a:ext cx="2879928" cy="287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32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68A36-35DF-3C14-F30B-CB163D4AE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250772" y="-4196675"/>
            <a:ext cx="35558217" cy="66264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EAFB4-738B-24DE-D940-74A0733BC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2000+ background hoa đẹp Được thiết kế chuyên nghiệp">
            <a:extLst>
              <a:ext uri="{FF2B5EF4-FFF2-40B4-BE49-F238E27FC236}">
                <a16:creationId xmlns:a16="http://schemas.microsoft.com/office/drawing/2014/main" id="{7337C711-CCE1-167D-D673-33410CB4B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31727" y="0"/>
            <a:ext cx="18020371" cy="776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1B9B787-861A-0358-D187-121D14F43D0C}"/>
              </a:ext>
            </a:extLst>
          </p:cNvPr>
          <p:cNvSpPr txBox="1"/>
          <p:nvPr/>
        </p:nvSpPr>
        <p:spPr>
          <a:xfrm>
            <a:off x="-2787805" y="2429751"/>
            <a:ext cx="1507644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*Trò chơi củng cố</a:t>
            </a:r>
          </a:p>
          <a:p>
            <a:endParaRPr lang="vi-VN" sz="28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vi-VN" sz="2800" dirty="0"/>
              <a:t>Trò chơi 1: Kết hoa và quả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vi-VN" sz="2800" dirty="0"/>
              <a:t> Cách chơi: 1 đội cầm hoa và 1 đội cầm quả. Vừa đi vừa hát bài hoa kết trái khi có hiệu lệnh kết hoa với quả thì các con sẽ kết theo hiệu lệnh của cô.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vi-VN" sz="2800" dirty="0"/>
              <a:t> Luật chơi: Bạn nào kết sai sẽ phải nhảy lò cò.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vi-VN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vi-VN" sz="2800" dirty="0"/>
          </a:p>
          <a:p>
            <a:r>
              <a:rPr lang="vi-VN" sz="2800" dirty="0"/>
              <a:t>2. Trò chơi 2: Bé hãy tìm ra cách ghép đôi đúng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7096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71AF64-900F-FB22-7C09-723B35B92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9AA22-C39A-872A-68DA-6688A2AA1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250772" y="-4196675"/>
            <a:ext cx="35558217" cy="66264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79456-E497-2907-374C-19CC8DC6E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2000+ background hoa đẹp Được thiết kế chuyên nghiệp">
            <a:extLst>
              <a:ext uri="{FF2B5EF4-FFF2-40B4-BE49-F238E27FC236}">
                <a16:creationId xmlns:a16="http://schemas.microsoft.com/office/drawing/2014/main" id="{096C10FD-480D-F097-4899-A67461CFE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31727" y="0"/>
            <a:ext cx="18020371" cy="776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ACFC80E-7A4E-69AF-B3FE-E6060330A22F}"/>
              </a:ext>
            </a:extLst>
          </p:cNvPr>
          <p:cNvSpPr txBox="1"/>
          <p:nvPr/>
        </p:nvSpPr>
        <p:spPr>
          <a:xfrm>
            <a:off x="-1080623" y="939493"/>
            <a:ext cx="150764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vi-VN" sz="2800" dirty="0"/>
          </a:p>
          <a:p>
            <a:r>
              <a:rPr lang="vi-VN" sz="3200" dirty="0">
                <a:solidFill>
                  <a:srgbClr val="FF0000"/>
                </a:solidFill>
              </a:rPr>
              <a:t>2. Trò chơi 2: Ai thông minh</a:t>
            </a:r>
          </a:p>
          <a:p>
            <a:endParaRPr lang="en-US" sz="2800" dirty="0"/>
          </a:p>
        </p:txBody>
      </p:sp>
      <p:pic>
        <p:nvPicPr>
          <p:cNvPr id="1026" name="Picture 2" descr="Áo cộc tay TutiCare hình cún con 6T - Vàng">
            <a:extLst>
              <a:ext uri="{FF2B5EF4-FFF2-40B4-BE49-F238E27FC236}">
                <a16:creationId xmlns:a16="http://schemas.microsoft.com/office/drawing/2014/main" id="{E8738AC7-09C8-185E-A773-69BE6D960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1778" y1="40179" x2="43111" y2="40179"/>
                        <a14:foregroundMark x1="67111" y1="58036" x2="67111" y2="580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124" y="2356019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hân Váy Kaki Minnie Năng Động Đáng Yêu Cho Bé Gái Rabity 555.002">
            <a:extLst>
              <a:ext uri="{FF2B5EF4-FFF2-40B4-BE49-F238E27FC236}">
                <a16:creationId xmlns:a16="http://schemas.microsoft.com/office/drawing/2014/main" id="{6DF41AFA-6989-9F34-A663-F092CC59B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42077" y1="44364" x2="42077" y2="44364"/>
                        <a14:foregroundMark x1="63388" y1="50182" x2="63388" y2="50182"/>
                        <a14:foregroundMark x1="76503" y1="53818" x2="76503" y2="538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6331" y="4059393"/>
            <a:ext cx="2463417" cy="370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ình ảnh Bàn Gỗ PNG, Vector, PSD, và biểu tượng để tải về miễn phí | pngtree">
            <a:extLst>
              <a:ext uri="{FF2B5EF4-FFF2-40B4-BE49-F238E27FC236}">
                <a16:creationId xmlns:a16="http://schemas.microsoft.com/office/drawing/2014/main" id="{02675124-7482-6C11-E1B4-3C4DC41E7B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778" b="89778" l="889" r="94222">
                        <a14:foregroundMark x1="60000" y1="37333" x2="60000" y2="37333"/>
                        <a14:foregroundMark x1="889" y1="44889" x2="889" y2="44889"/>
                        <a14:foregroundMark x1="94222" y1="54222" x2="94222" y2="54222"/>
                        <a14:foregroundMark x1="85778" y1="48889" x2="85778" y2="48889"/>
                        <a14:foregroundMark x1="22222" y1="38667" x2="22222" y2="38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701" y="222311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oe Valley Ladderback Wood Seat Chair (Set of 2) by Sunny Designs |  FurniturePick">
            <a:extLst>
              <a:ext uri="{FF2B5EF4-FFF2-40B4-BE49-F238E27FC236}">
                <a16:creationId xmlns:a16="http://schemas.microsoft.com/office/drawing/2014/main" id="{91FFA5A9-A9E9-709C-B11D-4D7C3F711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52000" y1="23556" x2="52000" y2="23556"/>
                        <a14:foregroundMark x1="56000" y1="32444" x2="56000" y2="32444"/>
                        <a14:foregroundMark x1="58222" y1="47556" x2="58222" y2="47556"/>
                        <a14:foregroundMark x1="59111" y1="61333" x2="59111" y2="61333"/>
                        <a14:foregroundMark x1="73333" y1="69778" x2="71111" y2="72444"/>
                        <a14:foregroundMark x1="38667" y1="72889" x2="38667" y2="7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52223" y="4628971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ách chọn ấm trà đẹp để pha trà ngon - Yêu Trà Việt">
            <a:extLst>
              <a:ext uri="{FF2B5EF4-FFF2-40B4-BE49-F238E27FC236}">
                <a16:creationId xmlns:a16="http://schemas.microsoft.com/office/drawing/2014/main" id="{F30BCE6E-CC7E-94B0-1F00-5D239E8D7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49035" y1="55670" x2="49035" y2="55670"/>
                        <a14:foregroundMark x1="21236" y1="44845" x2="21236" y2="44845"/>
                        <a14:foregroundMark x1="85328" y1="50515" x2="85328" y2="50515"/>
                        <a14:foregroundMark x1="66023" y1="81443" x2="66023" y2="814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048" y="253007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8C374E9-F6AF-24F0-CDFD-03369CCAB70F}"/>
              </a:ext>
            </a:extLst>
          </p:cNvPr>
          <p:cNvSpPr txBox="1"/>
          <p:nvPr/>
        </p:nvSpPr>
        <p:spPr>
          <a:xfrm>
            <a:off x="-1446244" y="7373512"/>
            <a:ext cx="1569425" cy="244177"/>
          </a:xfrm>
          <a:prstGeom prst="flowChartProcess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1048" name="Picture 24" descr="Chén Trà">
            <a:extLst>
              <a:ext uri="{FF2B5EF4-FFF2-40B4-BE49-F238E27FC236}">
                <a16:creationId xmlns:a16="http://schemas.microsoft.com/office/drawing/2014/main" id="{460FA783-86E6-1E37-5DA2-97A9C688D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>
                        <a14:foregroundMark x1="51556" y1="56444" x2="51556" y2="56444"/>
                        <a14:foregroundMark x1="65333" y1="44889" x2="65333" y2="44889"/>
                        <a14:foregroundMark x1="35556" y1="35556" x2="35556" y2="35556"/>
                        <a14:foregroundMark x1="32000" y1="57778" x2="34222" y2="57333"/>
                        <a14:foregroundMark x1="72444" y1="84444" x2="72444" y2="84444"/>
                        <a14:foregroundMark x1="83111" y1="58222" x2="83111" y2="58222"/>
                        <a14:foregroundMark x1="64000" y1="53333" x2="64000" y2="5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254" t="29756" r="1"/>
          <a:stretch/>
        </p:blipFill>
        <p:spPr bwMode="auto">
          <a:xfrm>
            <a:off x="2170247" y="5352586"/>
            <a:ext cx="1559018" cy="1505414"/>
          </a:xfrm>
          <a:prstGeom prst="flowChartProcess">
            <a:avLst/>
          </a:prstGeom>
          <a:noFill/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02A4AE3-A508-7542-ADC6-4359CFE4DA36}"/>
              </a:ext>
            </a:extLst>
          </p:cNvPr>
          <p:cNvCxnSpPr>
            <a:cxnSpLocks/>
          </p:cNvCxnSpPr>
          <p:nvPr/>
        </p:nvCxnSpPr>
        <p:spPr>
          <a:xfrm>
            <a:off x="41875" y="4183541"/>
            <a:ext cx="6009578" cy="11690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9F91F38-095C-7894-B519-64118100E838}"/>
              </a:ext>
            </a:extLst>
          </p:cNvPr>
          <p:cNvCxnSpPr/>
          <p:nvPr/>
        </p:nvCxnSpPr>
        <p:spPr>
          <a:xfrm flipH="1">
            <a:off x="-151521" y="3880624"/>
            <a:ext cx="2962147" cy="13939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787868-D6FA-9871-025C-E4A0A6924234}"/>
              </a:ext>
            </a:extLst>
          </p:cNvPr>
          <p:cNvCxnSpPr/>
          <p:nvPr/>
        </p:nvCxnSpPr>
        <p:spPr>
          <a:xfrm flipH="1">
            <a:off x="3501483" y="3880624"/>
            <a:ext cx="3033132" cy="19068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35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228C8-A922-5B69-D25D-E86A03F36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Những hình ảnh động Powerpoint tạm biệt cuối slide thuyết trình đẹp nhất">
            <a:extLst>
              <a:ext uri="{FF2B5EF4-FFF2-40B4-BE49-F238E27FC236}">
                <a16:creationId xmlns:a16="http://schemas.microsoft.com/office/drawing/2014/main" id="{F3C8A152-A3EA-E866-710C-34ED4AD1FD6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531" y="-326571"/>
            <a:ext cx="12658645" cy="8846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8389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312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 Na</dc:creator>
  <cp:lastModifiedBy>Windows 10</cp:lastModifiedBy>
  <cp:revision>7</cp:revision>
  <dcterms:created xsi:type="dcterms:W3CDTF">2024-10-27T14:43:25Z</dcterms:created>
  <dcterms:modified xsi:type="dcterms:W3CDTF">2024-11-04T05:08:17Z</dcterms:modified>
</cp:coreProperties>
</file>