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74" r:id="rId4"/>
    <p:sldId id="259" r:id="rId5"/>
    <p:sldId id="260" r:id="rId6"/>
    <p:sldId id="262" r:id="rId7"/>
    <p:sldId id="265" r:id="rId8"/>
    <p:sldId id="263" r:id="rId9"/>
    <p:sldId id="266" r:id="rId10"/>
    <p:sldId id="270" r:id="rId11"/>
    <p:sldId id="271" r:id="rId12"/>
    <p:sldId id="264" r:id="rId13"/>
    <p:sldId id="267" r:id="rId14"/>
    <p:sldId id="269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1D9"/>
    <a:srgbClr val="E1491F"/>
    <a:srgbClr val="FF99FF"/>
    <a:srgbClr val="E12BDD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1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08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04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6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23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1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09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7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45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30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0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7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8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3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1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6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0.png"/><Relationship Id="rId3" Type="http://schemas.openxmlformats.org/officeDocument/2006/relationships/image" Target="../media/image4.png"/><Relationship Id="rId21" Type="http://schemas.openxmlformats.org/officeDocument/2006/relationships/image" Target="NULL"/><Relationship Id="rId7" Type="http://schemas.openxmlformats.org/officeDocument/2006/relationships/image" Target="../media/image5.png"/><Relationship Id="rId17" Type="http://schemas.openxmlformats.org/officeDocument/2006/relationships/image" Target="NUL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image" Target="NULL"/><Relationship Id="rId11" Type="http://schemas.openxmlformats.org/officeDocument/2006/relationships/image" Target="../media/image7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../media/image6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0.png"/><Relationship Id="rId3" Type="http://schemas.openxmlformats.org/officeDocument/2006/relationships/image" Target="../media/image4.png"/><Relationship Id="rId21" Type="http://schemas.openxmlformats.org/officeDocument/2006/relationships/image" Target="NULL"/><Relationship Id="rId7" Type="http://schemas.openxmlformats.org/officeDocument/2006/relationships/image" Target="../media/image5.png"/><Relationship Id="rId17" Type="http://schemas.openxmlformats.org/officeDocument/2006/relationships/image" Target="NUL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image" Target="NULL"/><Relationship Id="rId11" Type="http://schemas.openxmlformats.org/officeDocument/2006/relationships/image" Target="../media/image7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../media/image6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717" y="445273"/>
            <a:ext cx="58521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9" y="1150692"/>
            <a:ext cx="724739" cy="724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74073" y="2135577"/>
            <a:ext cx="7585544" cy="299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NHẬN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8, nhận biết số lượng trong phạm vi 8 và nhận biết chữ số 8</a:t>
            </a:r>
          </a:p>
          <a:p>
            <a:pPr algn="ctr"/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</a:p>
          <a:p>
            <a:pPr algn="ctr"/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72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10" y="0"/>
            <a:ext cx="12275309" cy="6871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933"/>
            <a:ext cx="934786" cy="934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4519" y="-135032"/>
            <a:ext cx="1699207" cy="248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8092" y="2783305"/>
            <a:ext cx="3641556" cy="29758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30843" y="2783305"/>
            <a:ext cx="3593431" cy="30640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53664" y="2783305"/>
            <a:ext cx="3785936" cy="3060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" y="2862344"/>
            <a:ext cx="743957" cy="83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92" y="2639343"/>
            <a:ext cx="1135653" cy="1135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37" y="2575612"/>
            <a:ext cx="1182103" cy="1182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10" y="2862344"/>
            <a:ext cx="743957" cy="831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85" y="2791326"/>
            <a:ext cx="743957" cy="831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43" y="3631035"/>
            <a:ext cx="743957" cy="831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92" y="3675985"/>
            <a:ext cx="743957" cy="831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" y="3623014"/>
            <a:ext cx="743957" cy="831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" y="4585138"/>
            <a:ext cx="743957" cy="8316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1" y="4619930"/>
            <a:ext cx="743957" cy="831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28" y="2648611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96" y="2709529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51" y="355002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23" y="3524002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91" y="3514880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60" y="4524961"/>
            <a:ext cx="1135653" cy="11356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64" y="4495306"/>
            <a:ext cx="1135653" cy="1135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05" y="2625385"/>
            <a:ext cx="1182103" cy="11821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09" y="2575611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83" y="3491654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29" y="3514880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75" y="3538106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29" y="4313624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68" y="4364089"/>
            <a:ext cx="1182103" cy="11821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40895" y="4002505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5867" y="4129157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26137" y="4082705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352800" y="1644316"/>
            <a:ext cx="1588168" cy="705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34161" y="1937569"/>
            <a:ext cx="0" cy="701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07417" y="1378798"/>
            <a:ext cx="2772115" cy="110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0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654" y="2277979"/>
            <a:ext cx="423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nhất</a:t>
            </a:r>
            <a:endParaRPr lang="en-US" sz="48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8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1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" y="122737"/>
            <a:ext cx="664442" cy="6644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69024" y="2027753"/>
            <a:ext cx="10602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4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6525" y="122737"/>
            <a:ext cx="439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con vật có số lượng là 8 nhé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09399" y="882596"/>
            <a:ext cx="3864334" cy="1979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533" y="930158"/>
            <a:ext cx="701101" cy="7559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420" y="826448"/>
            <a:ext cx="701101" cy="7559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3" y="953734"/>
            <a:ext cx="701101" cy="7559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192" y="1517975"/>
            <a:ext cx="701101" cy="7559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07" y="1742276"/>
            <a:ext cx="701101" cy="7559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331" y="1709854"/>
            <a:ext cx="701101" cy="7559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57" y="1742276"/>
            <a:ext cx="701101" cy="75597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209" y="1378760"/>
            <a:ext cx="701101" cy="75597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7903597" y="3356794"/>
            <a:ext cx="3864334" cy="1979166"/>
          </a:xfrm>
          <a:prstGeom prst="ellipse">
            <a:avLst/>
          </a:prstGeom>
          <a:solidFill>
            <a:srgbClr val="E14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39263" y="4861776"/>
            <a:ext cx="3864334" cy="197916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02844" y="767162"/>
            <a:ext cx="3931141" cy="2128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48741" y="3356794"/>
            <a:ext cx="3864334" cy="19791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33985" y="2120261"/>
            <a:ext cx="1171880" cy="377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440903" y="2120262"/>
            <a:ext cx="1056471" cy="530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325082" y="3756051"/>
            <a:ext cx="1327110" cy="664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87" y="4972496"/>
            <a:ext cx="905978" cy="905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28" y="4972496"/>
            <a:ext cx="905978" cy="905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54" y="5398370"/>
            <a:ext cx="905978" cy="9059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91" y="5714788"/>
            <a:ext cx="905978" cy="9059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69" y="5772699"/>
            <a:ext cx="905978" cy="90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2" y="3447511"/>
            <a:ext cx="707867" cy="1119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04" y="3409467"/>
            <a:ext cx="707867" cy="11197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71" y="3226587"/>
            <a:ext cx="707867" cy="1119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45" y="3969362"/>
            <a:ext cx="707867" cy="11197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26" y="4088488"/>
            <a:ext cx="707867" cy="11197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46" y="4235602"/>
            <a:ext cx="707867" cy="1119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8" y="826448"/>
            <a:ext cx="858421" cy="7217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2" y="747730"/>
            <a:ext cx="858421" cy="7217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92" y="787179"/>
            <a:ext cx="858421" cy="7217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14" y="1393861"/>
            <a:ext cx="858421" cy="72177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69" y="1724948"/>
            <a:ext cx="858421" cy="721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39" y="1831203"/>
            <a:ext cx="858421" cy="721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43" y="1809586"/>
            <a:ext cx="858421" cy="721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7" y="1197487"/>
            <a:ext cx="858421" cy="721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40" y="3550807"/>
            <a:ext cx="695905" cy="66262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3431233"/>
            <a:ext cx="655408" cy="6240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25" y="3325689"/>
            <a:ext cx="655408" cy="6240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10" y="3570086"/>
            <a:ext cx="655408" cy="6240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2" y="4322576"/>
            <a:ext cx="655408" cy="6240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792" y="4390211"/>
            <a:ext cx="655408" cy="62406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10" y="4483465"/>
            <a:ext cx="655408" cy="62406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95" y="4259434"/>
            <a:ext cx="655408" cy="6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5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42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s tap dem 1 l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88779" cy="69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5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093487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15233" y="1877167"/>
            <a:ext cx="604702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478440" y="2944911"/>
            <a:ext cx="524441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5334" spc="-133" smtClean="0">
                <a:solidFill>
                  <a:srgbClr val="272626"/>
                </a:solidFill>
                <a:latin typeface="Sriracha"/>
              </a:rPr>
              <a:t>Các con vừa hát bài hát gì?</a:t>
            </a:r>
            <a:endParaRPr lang="en-US" sz="5334" spc="-133">
              <a:solidFill>
                <a:srgbClr val="272626"/>
              </a:solidFill>
              <a:latin typeface="Sriracha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1198131" y="4497005"/>
            <a:ext cx="1862300" cy="186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093487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15233" y="1877167"/>
            <a:ext cx="604702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478440" y="2944911"/>
            <a:ext cx="524441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5334" spc="-133" smtClean="0">
                <a:solidFill>
                  <a:srgbClr val="272626"/>
                </a:solidFill>
                <a:latin typeface="Sriracha"/>
              </a:rPr>
              <a:t>Trong bài hát vừa rồi nhắc tới cái gì?</a:t>
            </a:r>
            <a:endParaRPr lang="en-US" sz="5334" spc="-133">
              <a:solidFill>
                <a:srgbClr val="272626"/>
              </a:solidFill>
              <a:latin typeface="Sriracha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1198131" y="4497005"/>
            <a:ext cx="1862300" cy="186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8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560" y="182880"/>
            <a:ext cx="815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hình dưới đây, mỗi hình có số lượng là bao nhiêu?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" y="122737"/>
            <a:ext cx="664442" cy="6644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7825" y="1065475"/>
            <a:ext cx="5471413" cy="3069203"/>
          </a:xfrm>
          <a:prstGeom prst="ellipse">
            <a:avLst/>
          </a:prstGeom>
          <a:solidFill>
            <a:srgbClr val="934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85" y="1199252"/>
            <a:ext cx="941062" cy="114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9" y="1213418"/>
            <a:ext cx="941062" cy="114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25" y="2027753"/>
            <a:ext cx="941062" cy="1144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62" y="1572963"/>
            <a:ext cx="941062" cy="1144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7" y="2729687"/>
            <a:ext cx="941062" cy="1144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34" y="2673023"/>
            <a:ext cx="941062" cy="1144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69024" y="2027753"/>
            <a:ext cx="1060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B0F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2870421" y="4494053"/>
            <a:ext cx="6965342" cy="1978309"/>
          </a:xfrm>
          <a:prstGeom prst="flowChart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47" y="5017227"/>
            <a:ext cx="1057178" cy="10986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25" y="5047381"/>
            <a:ext cx="1057178" cy="1098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05" y="4978926"/>
            <a:ext cx="1057178" cy="10986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85" y="4978926"/>
            <a:ext cx="1057178" cy="10986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99" y="4933889"/>
            <a:ext cx="1057178" cy="10986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98727" y="4818489"/>
            <a:ext cx="1196670" cy="143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7" name="Isosceles Triangle 26"/>
          <p:cNvSpPr/>
          <p:nvPr/>
        </p:nvSpPr>
        <p:spPr>
          <a:xfrm>
            <a:off x="6949440" y="888980"/>
            <a:ext cx="4866198" cy="3219435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82" y="1196099"/>
            <a:ext cx="704160" cy="7537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84" y="2012799"/>
            <a:ext cx="704160" cy="7537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08" y="1897399"/>
            <a:ext cx="704160" cy="753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04" y="2812583"/>
            <a:ext cx="704160" cy="7537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29" y="2850237"/>
            <a:ext cx="704160" cy="7537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76" y="3166208"/>
            <a:ext cx="704160" cy="7537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208814" y="2730997"/>
            <a:ext cx="1196670" cy="143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FF99FF"/>
                </a:solidFill>
                <a:latin typeface=".VnAvant" panose="020B7200000000000000" pitchFamily="34" charset="0"/>
              </a:rPr>
              <a:t>6</a:t>
            </a:r>
            <a:endParaRPr lang="en-US" sz="8800" b="1">
              <a:solidFill>
                <a:srgbClr val="FF99FF"/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83" y="2673023"/>
            <a:ext cx="941062" cy="1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0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1420" cy="831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9" y="4381165"/>
            <a:ext cx="1186235" cy="158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97" y="4381165"/>
            <a:ext cx="1186235" cy="1581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71" y="4353000"/>
            <a:ext cx="1186235" cy="1581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81" y="4367082"/>
            <a:ext cx="1186235" cy="1581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19" y="4353000"/>
            <a:ext cx="1186235" cy="1581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3" y="4381165"/>
            <a:ext cx="1186235" cy="1581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54" y="4352999"/>
            <a:ext cx="1186235" cy="1581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55" y="4323696"/>
            <a:ext cx="1239280" cy="1464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8" y="2555023"/>
            <a:ext cx="1837281" cy="1837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35" y="2529801"/>
            <a:ext cx="1837281" cy="1837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19" y="2555023"/>
            <a:ext cx="1837281" cy="1837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28" y="2555023"/>
            <a:ext cx="1837281" cy="1837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84" y="2555023"/>
            <a:ext cx="1837281" cy="1837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67" y="2630946"/>
            <a:ext cx="1837281" cy="1837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75" y="2555023"/>
            <a:ext cx="1837281" cy="18372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8313" y="193415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bạn ong và số hũ mật, số nào nhiều hơn? Và nhiều hơn là mấy?Vì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4774" y="987416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=&gt;Số bạn ong nhiều hơn số hũ mật và nhiều hơn là 1 vì thừa 1 bạn ong</a:t>
            </a:r>
            <a:endParaRPr lang="en-US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4774" y="218637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bạn ong và số hũ mật, số nào ít hơn? Và ít hơn là mấy? Vì sao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0504" y="973333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=&gt;Số hũ mật ít hơn số bạn ong và ít hơn là 1 vì thiếu một hũ mật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640" y="74863"/>
            <a:ext cx="942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số bạn ong và hũ mật bằng nhau ta phải làm thế nào?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5888" y="933182"/>
            <a:ext cx="458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Cách1: Bớt đi 1 bạn ong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8975" y="1034809"/>
            <a:ext cx="5302071" cy="47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Cách2: Thêm 1 hũ mật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85095" y="3376863"/>
            <a:ext cx="1050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B0F0"/>
                </a:solidFill>
                <a:latin typeface=".VnAvant" panose="020B7200000000000000" pitchFamily="34" charset="0"/>
              </a:rPr>
              <a:t>7</a:t>
            </a:r>
            <a:endParaRPr lang="en-US" sz="150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75" y="2473164"/>
            <a:ext cx="1919212" cy="1919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0335" y="1784180"/>
            <a:ext cx="777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Như  vậy: 7 hũ mật thêm 1 hũ mật là 8 hũ mật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66387" y="3166753"/>
            <a:ext cx="11210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2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2" grpId="0" build="allAtOnce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9" grpId="0" build="allAtOnce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0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610" y="803081"/>
            <a:ext cx="64326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2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1.1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202</Words>
  <Application>Microsoft Office PowerPoint</Application>
  <PresentationFormat>Widescreen</PresentationFormat>
  <Paragraphs>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Sriracha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33</cp:revision>
  <dcterms:created xsi:type="dcterms:W3CDTF">2021-12-04T05:56:33Z</dcterms:created>
  <dcterms:modified xsi:type="dcterms:W3CDTF">2024-12-14T09:43:36Z</dcterms:modified>
</cp:coreProperties>
</file>