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4" r:id="rId2"/>
    <p:sldId id="272" r:id="rId3"/>
    <p:sldId id="258" r:id="rId4"/>
    <p:sldId id="259" r:id="rId5"/>
    <p:sldId id="260" r:id="rId6"/>
    <p:sldId id="273" r:id="rId7"/>
    <p:sldId id="261" r:id="rId8"/>
    <p:sldId id="277" r:id="rId9"/>
    <p:sldId id="262" r:id="rId10"/>
    <p:sldId id="263" r:id="rId11"/>
    <p:sldId id="278" r:id="rId12"/>
    <p:sldId id="285" r:id="rId13"/>
    <p:sldId id="264" r:id="rId14"/>
    <p:sldId id="284" r:id="rId15"/>
    <p:sldId id="280" r:id="rId16"/>
    <p:sldId id="279" r:id="rId17"/>
    <p:sldId id="266" r:id="rId18"/>
    <p:sldId id="281" r:id="rId19"/>
    <p:sldId id="267" r:id="rId20"/>
    <p:sldId id="283" r:id="rId21"/>
    <p:sldId id="282" r:id="rId22"/>
    <p:sldId id="268" r:id="rId23"/>
    <p:sldId id="269" r:id="rId24"/>
    <p:sldId id="270" r:id="rId25"/>
    <p:sldId id="271" r:id="rId26"/>
    <p:sldId id="275" r:id="rId27"/>
    <p:sldId id="276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60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PHÒNG GIÁO DỤC VÀ ĐÀO TẠO QUẬN LONG BIÊN</a:t>
            </a:r>
          </a:p>
          <a:p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TRƯỜNG MẦM NON TUỔI HOA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   KHÁM PHÁ KHOA HỌC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37338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C1</a:t>
            </a:r>
          </a:p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G.V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</a:rPr>
              <a:t>nhìn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xem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bên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Qủa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b="1" dirty="0" err="1">
                <a:solidFill>
                  <a:srgbClr val="FF0000"/>
                </a:solidFill>
              </a:rPr>
              <a:t>Tác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Qủa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quả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Bé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nhìn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xem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bên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>
                <a:solidFill>
                  <a:srgbClr val="002060"/>
                </a:solidFill>
              </a:rPr>
              <a:t>Qủa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</a:rPr>
              <a:t>nhiều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hạt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Qủa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đây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</a:rPr>
              <a:t>có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nhận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xét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thanh</a:t>
            </a:r>
            <a:r>
              <a:rPr lang="en-US" sz="2800" b="1" dirty="0">
                <a:solidFill>
                  <a:srgbClr val="0000FF"/>
                </a:solidFill>
              </a:rPr>
              <a:t> long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315</Words>
  <Application>Microsoft Office PowerPoint</Application>
  <PresentationFormat>On-screen Show (4:3)</PresentationFormat>
  <Paragraphs>49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10</cp:lastModifiedBy>
  <cp:revision>50</cp:revision>
  <dcterms:created xsi:type="dcterms:W3CDTF">2012-02-06T13:30:08Z</dcterms:created>
  <dcterms:modified xsi:type="dcterms:W3CDTF">2024-02-06T03:53:17Z</dcterms:modified>
</cp:coreProperties>
</file>