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8DC8-ECC8-49CA-9D85-2C6F3EC38E50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597D-F9E4-4B7E-ABC5-B7A6FBF9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8DC8-ECC8-49CA-9D85-2C6F3EC38E50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597D-F9E4-4B7E-ABC5-B7A6FBF9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8DC8-ECC8-49CA-9D85-2C6F3EC38E50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597D-F9E4-4B7E-ABC5-B7A6FBF9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8DC8-ECC8-49CA-9D85-2C6F3EC38E50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597D-F9E4-4B7E-ABC5-B7A6FBF9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8DC8-ECC8-49CA-9D85-2C6F3EC38E50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597D-F9E4-4B7E-ABC5-B7A6FBF9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8DC8-ECC8-49CA-9D85-2C6F3EC38E50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597D-F9E4-4B7E-ABC5-B7A6FBF9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8DC8-ECC8-49CA-9D85-2C6F3EC38E50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597D-F9E4-4B7E-ABC5-B7A6FBF9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8DC8-ECC8-49CA-9D85-2C6F3EC38E50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597D-F9E4-4B7E-ABC5-B7A6FBF9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8DC8-ECC8-49CA-9D85-2C6F3EC38E50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597D-F9E4-4B7E-ABC5-B7A6FBF9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8DC8-ECC8-49CA-9D85-2C6F3EC38E50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597D-F9E4-4B7E-ABC5-B7A6FBF9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8DC8-ECC8-49CA-9D85-2C6F3EC38E50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597D-F9E4-4B7E-ABC5-B7A6FBF9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88DC8-ECC8-49CA-9D85-2C6F3EC38E50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0597D-F9E4-4B7E-ABC5-B7A6FBF9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E:\tranh truyện\hinh-nen-powerpoint-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362200" y="685800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00B050"/>
                </a:solidFill>
              </a:rPr>
              <a:t>ỦY BAN NHÂN DÂN </a:t>
            </a:r>
            <a:r>
              <a:rPr lang="en-US" sz="2800" smtClean="0">
                <a:solidFill>
                  <a:srgbClr val="00B050"/>
                </a:solidFill>
              </a:rPr>
              <a:t>QUẬN </a:t>
            </a:r>
            <a:r>
              <a:rPr lang="en-US" sz="2800" dirty="0" smtClean="0">
                <a:solidFill>
                  <a:srgbClr val="00B050"/>
                </a:solidFill>
              </a:rPr>
              <a:t>LONG BIÊN</a:t>
            </a:r>
          </a:p>
          <a:p>
            <a:pPr algn="ctr"/>
            <a:r>
              <a:rPr lang="en-US" sz="2800" b="1" dirty="0" smtClean="0">
                <a:solidFill>
                  <a:srgbClr val="00B050"/>
                </a:solidFill>
              </a:rPr>
              <a:t>TRƯỜNG </a:t>
            </a:r>
            <a:r>
              <a:rPr lang="en-US" sz="2800" b="1" smtClean="0">
                <a:solidFill>
                  <a:srgbClr val="00B050"/>
                </a:solidFill>
              </a:rPr>
              <a:t>MẦM </a:t>
            </a:r>
            <a:r>
              <a:rPr lang="en-US" sz="2800" b="1" smtClean="0">
                <a:solidFill>
                  <a:srgbClr val="00B050"/>
                </a:solidFill>
              </a:rPr>
              <a:t>NON TUỔI HOA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487573"/>
            <a:ext cx="8915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FF0000"/>
                </a:solidFill>
              </a:rPr>
              <a:t>Lĩnh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vực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phát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triển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ngôn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ngữ</a:t>
            </a:r>
            <a:endParaRPr lang="en-US" sz="48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4800" b="1" dirty="0" err="1" smtClean="0">
                <a:solidFill>
                  <a:srgbClr val="FF0000"/>
                </a:solidFill>
              </a:rPr>
              <a:t>Hoạt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động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làm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quen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văn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học</a:t>
            </a:r>
            <a:endParaRPr lang="en-US" sz="48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</a:rPr>
              <a:t>Đề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tài</a:t>
            </a:r>
            <a:r>
              <a:rPr lang="en-US" sz="3200" b="1" dirty="0" smtClean="0">
                <a:solidFill>
                  <a:srgbClr val="002060"/>
                </a:solidFill>
              </a:rPr>
              <a:t>: </a:t>
            </a:r>
            <a:r>
              <a:rPr lang="en-US" sz="3200" b="1" dirty="0" err="1" smtClean="0">
                <a:solidFill>
                  <a:srgbClr val="002060"/>
                </a:solidFill>
              </a:rPr>
              <a:t>Truyện</a:t>
            </a:r>
            <a:r>
              <a:rPr lang="en-US" sz="3200" b="1" dirty="0" smtClean="0">
                <a:solidFill>
                  <a:srgbClr val="002060"/>
                </a:solidFill>
              </a:rPr>
              <a:t>: “ </a:t>
            </a:r>
            <a:r>
              <a:rPr lang="en-US" sz="3200" b="1" dirty="0" err="1" smtClean="0">
                <a:solidFill>
                  <a:srgbClr val="002060"/>
                </a:solidFill>
              </a:rPr>
              <a:t>Thỏ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dọn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nhà</a:t>
            </a:r>
            <a:r>
              <a:rPr lang="en-US" sz="3200" b="1" dirty="0" smtClean="0">
                <a:solidFill>
                  <a:srgbClr val="002060"/>
                </a:solidFill>
              </a:rPr>
              <a:t>”</a:t>
            </a:r>
          </a:p>
          <a:p>
            <a:r>
              <a:rPr lang="en-US" sz="3200" b="1">
                <a:solidFill>
                  <a:srgbClr val="002060"/>
                </a:solidFill>
              </a:rPr>
              <a:t> </a:t>
            </a:r>
            <a:r>
              <a:rPr lang="en-US" sz="3200" b="1" smtClean="0">
                <a:solidFill>
                  <a:srgbClr val="002060"/>
                </a:solidFill>
              </a:rPr>
              <a:t>                   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r>
              <a:rPr lang="en-US" sz="3200" b="1">
                <a:solidFill>
                  <a:srgbClr val="002060"/>
                </a:solidFill>
              </a:rPr>
              <a:t> </a:t>
            </a:r>
            <a:r>
              <a:rPr lang="en-US" sz="3200" b="1" smtClean="0">
                <a:solidFill>
                  <a:srgbClr val="002060"/>
                </a:solidFill>
              </a:rPr>
              <a:t>                  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E:\tranh truyện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8823"/>
            <a:ext cx="9260602" cy="685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1676400"/>
            <a:ext cx="891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1" dirty="0" err="1" smtClean="0">
                <a:solidFill>
                  <a:srgbClr val="002060"/>
                </a:solidFill>
              </a:rPr>
              <a:t>Giảng</a:t>
            </a:r>
            <a:r>
              <a:rPr lang="en-US" sz="5400" b="1" i="1" dirty="0" smtClean="0">
                <a:solidFill>
                  <a:srgbClr val="002060"/>
                </a:solidFill>
              </a:rPr>
              <a:t> </a:t>
            </a:r>
            <a:r>
              <a:rPr lang="en-US" sz="5400" b="1" i="1" dirty="0" err="1" smtClean="0">
                <a:solidFill>
                  <a:srgbClr val="002060"/>
                </a:solidFill>
              </a:rPr>
              <a:t>nội</a:t>
            </a:r>
            <a:r>
              <a:rPr lang="en-US" sz="5400" b="1" i="1" dirty="0" smtClean="0">
                <a:solidFill>
                  <a:srgbClr val="002060"/>
                </a:solidFill>
              </a:rPr>
              <a:t> dung </a:t>
            </a:r>
            <a:r>
              <a:rPr lang="en-US" sz="5400" b="1" i="1" dirty="0" err="1" smtClean="0">
                <a:solidFill>
                  <a:srgbClr val="002060"/>
                </a:solidFill>
              </a:rPr>
              <a:t>và</a:t>
            </a:r>
            <a:r>
              <a:rPr lang="en-US" sz="5400" b="1" i="1" dirty="0" smtClean="0">
                <a:solidFill>
                  <a:srgbClr val="002060"/>
                </a:solidFill>
              </a:rPr>
              <a:t> </a:t>
            </a:r>
            <a:r>
              <a:rPr lang="en-US" sz="5400" b="1" i="1" dirty="0" err="1" smtClean="0">
                <a:solidFill>
                  <a:srgbClr val="002060"/>
                </a:solidFill>
              </a:rPr>
              <a:t>giáo</a:t>
            </a:r>
            <a:r>
              <a:rPr lang="en-US" sz="5400" b="1" i="1" dirty="0" smtClean="0">
                <a:solidFill>
                  <a:srgbClr val="002060"/>
                </a:solidFill>
              </a:rPr>
              <a:t> </a:t>
            </a:r>
            <a:r>
              <a:rPr lang="en-US" sz="5400" b="1" i="1" dirty="0" err="1" smtClean="0">
                <a:solidFill>
                  <a:srgbClr val="002060"/>
                </a:solidFill>
              </a:rPr>
              <a:t>dục</a:t>
            </a:r>
            <a:endParaRPr lang="en-US" sz="5400" b="1" i="1" dirty="0">
              <a:solidFill>
                <a:srgbClr val="002060"/>
              </a:solidFill>
            </a:endParaRPr>
          </a:p>
        </p:txBody>
      </p:sp>
      <p:pic>
        <p:nvPicPr>
          <p:cNvPr id="9221" name="Picture 5" descr="E:\tranh truyện\barre_6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905000"/>
          </a:xfrm>
          <a:prstGeom prst="rect">
            <a:avLst/>
          </a:prstGeom>
          <a:noFill/>
        </p:spPr>
      </p:pic>
      <p:pic>
        <p:nvPicPr>
          <p:cNvPr id="9222" name="Picture 6" descr="E:\tranh truyện\feuerwerk_13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3505200"/>
            <a:ext cx="2895600" cy="3352800"/>
          </a:xfrm>
          <a:prstGeom prst="rect">
            <a:avLst/>
          </a:prstGeom>
          <a:noFill/>
        </p:spPr>
      </p:pic>
      <p:pic>
        <p:nvPicPr>
          <p:cNvPr id="10" name="Picture 6" descr="E:\tranh truyện\feuerwerk_13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505200"/>
            <a:ext cx="2895600" cy="3352800"/>
          </a:xfrm>
          <a:prstGeom prst="rect">
            <a:avLst/>
          </a:prstGeom>
          <a:noFill/>
        </p:spPr>
      </p:pic>
      <p:pic>
        <p:nvPicPr>
          <p:cNvPr id="11" name="Picture 6" descr="E:\tranh truyện\feuerwerk_13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3352800"/>
            <a:ext cx="2895600" cy="33528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E:\tranh truyện\hinh-nen-powerpoint-cam-on-cho-slide-thuyet-trinh-anh-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14438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E:\tranh truyện\hqdefault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838200"/>
            <a:ext cx="9144000" cy="80772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E:\tranh truyện\thodonnnha_zps1vrvk9d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E:\tranh truyện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5181600" y="0"/>
            <a:ext cx="14325600" cy="685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E:\tranh truyện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60602" cy="685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E:\tranh truyện\mau-hinh-nen-dep-cho-slide-powerpoint-2010-anh-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76400" y="1828800"/>
            <a:ext cx="624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err="1" smtClean="0">
                <a:solidFill>
                  <a:srgbClr val="002060"/>
                </a:solidFill>
              </a:rPr>
              <a:t>Đàm</a:t>
            </a:r>
            <a:r>
              <a:rPr lang="en-US" sz="4400" b="1" i="1" dirty="0" smtClean="0">
                <a:solidFill>
                  <a:srgbClr val="002060"/>
                </a:solidFill>
              </a:rPr>
              <a:t> </a:t>
            </a:r>
            <a:r>
              <a:rPr lang="en-US" sz="4400" b="1" i="1" dirty="0" err="1" smtClean="0">
                <a:solidFill>
                  <a:srgbClr val="002060"/>
                </a:solidFill>
              </a:rPr>
              <a:t>thoại</a:t>
            </a:r>
            <a:r>
              <a:rPr lang="en-US" sz="4400" b="1" i="1" dirty="0" smtClean="0">
                <a:solidFill>
                  <a:srgbClr val="002060"/>
                </a:solidFill>
              </a:rPr>
              <a:t> – </a:t>
            </a:r>
            <a:r>
              <a:rPr lang="en-US" sz="4400" b="1" i="1" dirty="0" err="1" smtClean="0">
                <a:solidFill>
                  <a:srgbClr val="002060"/>
                </a:solidFill>
              </a:rPr>
              <a:t>Trích</a:t>
            </a:r>
            <a:r>
              <a:rPr lang="en-US" sz="4400" b="1" i="1" dirty="0" smtClean="0">
                <a:solidFill>
                  <a:srgbClr val="002060"/>
                </a:solidFill>
              </a:rPr>
              <a:t> </a:t>
            </a:r>
            <a:r>
              <a:rPr lang="en-US" sz="4400" b="1" i="1" dirty="0" err="1" smtClean="0">
                <a:solidFill>
                  <a:srgbClr val="002060"/>
                </a:solidFill>
              </a:rPr>
              <a:t>dẫn</a:t>
            </a:r>
            <a:endParaRPr lang="en-US" sz="44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E:\tranh truyện\hqdefault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838200"/>
            <a:ext cx="9144000" cy="80772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E:\tranh truyện\thodonnnha_zps1vrvk9d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E:\tranh truyện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5181599" y="0"/>
            <a:ext cx="14325600" cy="685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47</Words>
  <Application>Microsoft Office PowerPoint</Application>
  <PresentationFormat>On-screen Show (4:3)</PresentationFormat>
  <Paragraphs>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Microsoft account</cp:lastModifiedBy>
  <cp:revision>11</cp:revision>
  <dcterms:created xsi:type="dcterms:W3CDTF">2016-11-20T14:22:08Z</dcterms:created>
  <dcterms:modified xsi:type="dcterms:W3CDTF">2024-08-19T03:26:12Z</dcterms:modified>
</cp:coreProperties>
</file>