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318" r:id="rId2"/>
    <p:sldId id="279" r:id="rId3"/>
    <p:sldId id="258" r:id="rId4"/>
    <p:sldId id="308" r:id="rId5"/>
    <p:sldId id="309" r:id="rId6"/>
    <p:sldId id="311" r:id="rId7"/>
    <p:sldId id="315" r:id="rId8"/>
    <p:sldId id="322" r:id="rId9"/>
    <p:sldId id="289" r:id="rId10"/>
    <p:sldId id="324" r:id="rId11"/>
  </p:sldIdLst>
  <p:sldSz cx="18288000" cy="10287000"/>
  <p:notesSz cx="6858000" cy="9144000"/>
  <p:embeddedFontLst>
    <p:embeddedFont>
      <p:font typeface="Arial Narrow" panose="020B0606020202030204" pitchFamily="34" charset="0"/>
      <p:regular r:id="rId13"/>
      <p:bold r:id="rId14"/>
      <p:italic r:id="rId15"/>
      <p:boldItalic r:id="rId16"/>
    </p:embeddedFont>
    <p:embeddedFont>
      <p:font typeface="UTM Alberta Heavy" panose="020B0604020202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44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A590F-996E-46EA-B587-D687BBCD56CC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F925C-427A-431E-B6F9-FE167925AE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3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E04C1-9D65-4DC6-9395-76A36E97F5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6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svg"/><Relationship Id="rId10" Type="http://schemas.openxmlformats.org/officeDocument/2006/relationships/image" Target="../media/image8.jfif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7"/>
          <p:cNvGrpSpPr/>
          <p:nvPr/>
        </p:nvGrpSpPr>
        <p:grpSpPr>
          <a:xfrm>
            <a:off x="-588794" y="2701197"/>
            <a:ext cx="3276600" cy="2147527"/>
            <a:chOff x="0" y="0"/>
            <a:chExt cx="4413804" cy="4488970"/>
          </a:xfrm>
        </p:grpSpPr>
        <p:pic>
          <p:nvPicPr>
            <p:cNvPr id="7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6600" b="16600"/>
            <a:stretch>
              <a:fillRect/>
            </a:stretch>
          </p:blipFill>
          <p:spPr>
            <a:xfrm rot="-9951490">
              <a:off x="370612" y="1859411"/>
              <a:ext cx="1423526" cy="1431333"/>
            </a:xfrm>
            <a:prstGeom prst="rect">
              <a:avLst/>
            </a:prstGeom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2473933">
              <a:off x="831897" y="465066"/>
              <a:ext cx="2750010" cy="3558837"/>
            </a:xfrm>
            <a:prstGeom prst="rect">
              <a:avLst/>
            </a:prstGeom>
          </p:spPr>
        </p:pic>
      </p:grpSp>
      <p:pic>
        <p:nvPicPr>
          <p:cNvPr id="9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593324">
            <a:off x="526518" y="6631131"/>
            <a:ext cx="1550821" cy="3280583"/>
          </a:xfrm>
          <a:prstGeom prst="rect">
            <a:avLst/>
          </a:prstGeom>
        </p:spPr>
      </p:pic>
      <p:sp>
        <p:nvSpPr>
          <p:cNvPr id="12" name="TextBox 4"/>
          <p:cNvSpPr txBox="1"/>
          <p:nvPr/>
        </p:nvSpPr>
        <p:spPr>
          <a:xfrm rot="21590871">
            <a:off x="18897827" y="3524324"/>
            <a:ext cx="869338" cy="654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151"/>
              </a:lnSpc>
              <a:spcBef>
                <a:spcPct val="0"/>
              </a:spcBef>
            </a:pPr>
            <a:r>
              <a:rPr lang="en-US" sz="8000" dirty="0">
                <a:solidFill>
                  <a:srgbClr val="231F20"/>
                </a:solidFill>
                <a:latin typeface="UTM Alberta Heavy"/>
              </a:rPr>
              <a:t>      </a:t>
            </a:r>
          </a:p>
          <a:p>
            <a:pPr>
              <a:lnSpc>
                <a:spcPts val="10151"/>
              </a:lnSpc>
              <a:spcBef>
                <a:spcPct val="0"/>
              </a:spcBef>
            </a:pPr>
            <a:endParaRPr lang="en-US" sz="8000" dirty="0">
              <a:solidFill>
                <a:srgbClr val="231F20"/>
              </a:solidFill>
              <a:latin typeface="UTM Alberta Heavy"/>
            </a:endParaRPr>
          </a:p>
          <a:p>
            <a:pPr>
              <a:lnSpc>
                <a:spcPts val="10151"/>
              </a:lnSpc>
              <a:spcBef>
                <a:spcPct val="0"/>
              </a:spcBef>
            </a:pPr>
            <a:endParaRPr lang="en-US" sz="8000" dirty="0">
              <a:solidFill>
                <a:srgbClr val="231F20"/>
              </a:solidFill>
              <a:latin typeface="UTM Alberta Heavy"/>
            </a:endParaRPr>
          </a:p>
          <a:p>
            <a:pPr>
              <a:lnSpc>
                <a:spcPts val="10151"/>
              </a:lnSpc>
              <a:spcBef>
                <a:spcPct val="0"/>
              </a:spcBef>
            </a:pPr>
            <a:endParaRPr lang="en-US" sz="8000" dirty="0">
              <a:solidFill>
                <a:srgbClr val="231F20"/>
              </a:solidFill>
              <a:latin typeface="UTM Alberta Heavy"/>
            </a:endParaRPr>
          </a:p>
          <a:p>
            <a:pPr>
              <a:lnSpc>
                <a:spcPts val="10151"/>
              </a:lnSpc>
              <a:spcBef>
                <a:spcPct val="0"/>
              </a:spcBef>
            </a:pPr>
            <a:endParaRPr lang="en-US" sz="8000" dirty="0">
              <a:solidFill>
                <a:srgbClr val="231F20"/>
              </a:solidFill>
              <a:latin typeface="UTM Alberta Heav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D16353-D83F-48E5-114C-AD6A1D053C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" y="-49240"/>
            <a:ext cx="18258692" cy="103196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D84C2F-45F3-4656-F257-E19FC5226784}"/>
              </a:ext>
            </a:extLst>
          </p:cNvPr>
          <p:cNvSpPr txBox="1"/>
          <p:nvPr/>
        </p:nvSpPr>
        <p:spPr>
          <a:xfrm>
            <a:off x="4315987" y="1467974"/>
            <a:ext cx="9714641" cy="1599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795"/>
              </a:lnSpc>
            </a:pP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thẩm</a:t>
            </a:r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6000" b="1" dirty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8FE191-85F9-7228-616D-24B42939F293}"/>
              </a:ext>
            </a:extLst>
          </p:cNvPr>
          <p:cNvSpPr txBox="1"/>
          <p:nvPr/>
        </p:nvSpPr>
        <p:spPr>
          <a:xfrm>
            <a:off x="3352800" y="647700"/>
            <a:ext cx="122564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B2A357-CCCA-81F3-5B61-1B8F0179CAF5}"/>
              </a:ext>
            </a:extLst>
          </p:cNvPr>
          <p:cNvSpPr txBox="1"/>
          <p:nvPr/>
        </p:nvSpPr>
        <p:spPr>
          <a:xfrm>
            <a:off x="4038600" y="3577905"/>
            <a:ext cx="12256476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Em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(TG: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MGB C1</a:t>
            </a:r>
          </a:p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Thanh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B3C6D80-9ED6-0869-16AA-75848AAEB1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" y="16566"/>
            <a:ext cx="2154900" cy="185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02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366"/>
    </mc:Choice>
    <mc:Fallback xmlns="">
      <p:transition spd="slow" advTm="233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7C2DEF-5808-E042-2871-C48C5C73A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21" y="0"/>
            <a:ext cx="18328821" cy="102641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91933-7317-B2AE-0B1D-92131C17EF5F}"/>
              </a:ext>
            </a:extLst>
          </p:cNvPr>
          <p:cNvSpPr txBox="1"/>
          <p:nvPr/>
        </p:nvSpPr>
        <p:spPr>
          <a:xfrm>
            <a:off x="3789589" y="4240685"/>
            <a:ext cx="10668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“Ai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7536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Ảnh phông nền cho tiệc sinh nh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715500" y="3863181"/>
            <a:ext cx="6629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5028" y="5753100"/>
            <a:ext cx="8001000" cy="4394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770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2"/>
    </mc:Choice>
    <mc:Fallback xmlns="">
      <p:transition spd="slow" advTm="33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rcRect l="1724" t="44127" r="4696" b="724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ông nền sinh nhật đẹ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3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001000" y="266700"/>
            <a:ext cx="87630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hát</a:t>
            </a:r>
            <a:r>
              <a:rPr lang="en-US" sz="5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Chúc</a:t>
            </a:r>
            <a:r>
              <a:rPr lang="en-US" sz="5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mừng</a:t>
            </a:r>
            <a:r>
              <a:rPr lang="en-US" sz="5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sinh</a:t>
            </a:r>
            <a:r>
              <a:rPr lang="en-US" sz="5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nhật</a:t>
            </a:r>
            <a:endParaRPr lang="en-US" sz="5400" b="1" dirty="0">
              <a:solidFill>
                <a:srgbClr val="C0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400" b="1" dirty="0" err="1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Nhạc</a:t>
            </a:r>
            <a:r>
              <a:rPr lang="en-US" sz="5400" b="1" dirty="0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Anh</a:t>
            </a:r>
            <a:endParaRPr lang="en-US" sz="5400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n-US" sz="5400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7772400" y="3162300"/>
            <a:ext cx="9686109" cy="6113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0"/>
    </mc:Choice>
    <mc:Fallback xmlns="">
      <p:transition spd="slow" advTm="10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9444E-6 3.08642E-6 L 3.19444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9444E-6 4.81481E-6 L 3.19444E-6 -0.0720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ông nền sinh nhật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35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620000" y="197167"/>
            <a:ext cx="854310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8357342" y="3664688"/>
            <a:ext cx="9914709" cy="659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76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5"/>
    </mc:Choice>
    <mc:Fallback xmlns="">
      <p:transition spd="slow" advTm="30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4.32099E-6 L -1.66667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4.69136E-6 L 1.25E-6 -0.07207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52778E-6 -4.19753E-6 L -1.52778E-6 -0.07206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1562100"/>
            <a:ext cx="1592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6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rgbClr val="7030A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692962"/>
            <a:ext cx="11963400" cy="6555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99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4"/>
    </mc:Choice>
    <mc:Fallback xmlns="">
      <p:transition spd="slow" advTm="9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5E-6 6.17284E-7 L 2.5E-6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3265" y="1257300"/>
            <a:ext cx="1592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578662"/>
            <a:ext cx="11963400" cy="6555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42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35"/>
    </mc:Choice>
    <mc:Fallback xmlns="">
      <p:transition spd="slow" advTm="74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38889E-7 -1.97531E-6 L -1.38889E-7 -0.072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2200" y="571500"/>
            <a:ext cx="1295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3314700"/>
            <a:ext cx="11963400" cy="65559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9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85"/>
    </mc:Choice>
    <mc:Fallback xmlns="">
      <p:transition spd="slow" advTm="153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02778E-6 -4.32099E-6 L 4.02778E-6 -0.07206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33600" y="647700"/>
            <a:ext cx="1394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STNS: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0" y="4229099"/>
            <a:ext cx="11696700" cy="6057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68"/>
    </mc:Choice>
    <mc:Fallback xmlns="">
      <p:transition spd="slow" advTm="24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4132521"/>
            <a:ext cx="11696700" cy="6134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Rectangle 1"/>
          <p:cNvSpPr/>
          <p:nvPr/>
        </p:nvSpPr>
        <p:spPr>
          <a:xfrm>
            <a:off x="2667000" y="571500"/>
            <a:ext cx="13411200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hát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 giai điệu nhanh, vui tươi nói về em bé với niềm tự hào là mùa xuân</a:t>
            </a:r>
            <a:r>
              <a:rPr lang="en-US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tia nắng của cha mẹ, Khi đến trường em được học bao điều hay, em luôn làm cho cha mẹ vui lòng đấy.</a:t>
            </a:r>
            <a:endParaRPr lang="en-US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88"/>
    </mc:Choice>
    <mc:Fallback xmlns="">
      <p:transition spd="slow" advTm="43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262</Words>
  <Application>Microsoft Office PowerPoint</Application>
  <PresentationFormat>Custom</PresentationFormat>
  <Paragraphs>29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Narrow</vt:lpstr>
      <vt:lpstr>Times New Roman</vt:lpstr>
      <vt:lpstr>Arial</vt:lpstr>
      <vt:lpstr>Calibri</vt:lpstr>
      <vt:lpstr>UTM Alberta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5 Music</dc:title>
  <dc:creator>tang huy phuong</dc:creator>
  <cp:lastModifiedBy>Admin</cp:lastModifiedBy>
  <cp:revision>95</cp:revision>
  <dcterms:created xsi:type="dcterms:W3CDTF">2006-08-16T00:00:00Z</dcterms:created>
  <dcterms:modified xsi:type="dcterms:W3CDTF">2024-08-27T14:01:37Z</dcterms:modified>
  <dc:identifier>DAEqy2xUAhM</dc:identifier>
</cp:coreProperties>
</file>