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2" r:id="rId3"/>
    <p:sldId id="257" r:id="rId4"/>
    <p:sldId id="258" r:id="rId5"/>
    <p:sldId id="259" r:id="rId6"/>
    <p:sldId id="260" r:id="rId7"/>
    <p:sldId id="263" r:id="rId8"/>
    <p:sldId id="261" r:id="rId9"/>
    <p:sldId id="265" r:id="rId10"/>
    <p:sldId id="264" r:id="rId11"/>
  </p:sldIdLst>
  <p:sldSz cx="18288000" cy="10287000"/>
  <p:notesSz cx="6858000" cy="9144000"/>
  <p:embeddedFontLst>
    <p:embeddedFont>
      <p:font typeface="DejaVu Serif" panose="020B0604020202020204" charset="0"/>
      <p:regular r:id="rId12"/>
    </p:embeddedFont>
    <p:embeddedFont>
      <p:font typeface="DejaVu Serif Bold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30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45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23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76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48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6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32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5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22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28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2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A4394-5BE9-4C45-825B-F94FD17BCCA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2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audio" Target="../media/media1.m4a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microsoft.com/office/2007/relationships/media" Target="../media/media1.m4a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audio" Target="../media/media2.m4a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microsoft.com/office/2007/relationships/media" Target="../media/media2.m4a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1" Type="http://schemas.openxmlformats.org/officeDocument/2006/relationships/tags" Target="../tags/tag2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23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3.m4a"/><Relationship Id="rId7" Type="http://schemas.openxmlformats.org/officeDocument/2006/relationships/image" Target="../media/image44.svg"/><Relationship Id="rId12" Type="http://schemas.openxmlformats.org/officeDocument/2006/relationships/image" Target="../media/image2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18" Type="http://schemas.openxmlformats.org/officeDocument/2006/relationships/image" Target="../media/image23.png"/><Relationship Id="rId3" Type="http://schemas.openxmlformats.org/officeDocument/2006/relationships/audio" Target="../media/media4.m4a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" Type="http://schemas.microsoft.com/office/2007/relationships/media" Target="../media/media4.m4a"/><Relationship Id="rId16" Type="http://schemas.openxmlformats.org/officeDocument/2006/relationships/image" Target="../media/image60.png"/><Relationship Id="rId1" Type="http://schemas.openxmlformats.org/officeDocument/2006/relationships/tags" Target="../tags/tag4.xml"/><Relationship Id="rId6" Type="http://schemas.openxmlformats.org/officeDocument/2006/relationships/image" Target="../media/image50.svg"/><Relationship Id="rId11" Type="http://schemas.openxmlformats.org/officeDocument/2006/relationships/image" Target="../media/image55.svg"/><Relationship Id="rId5" Type="http://schemas.openxmlformats.org/officeDocument/2006/relationships/image" Target="../media/image49.pn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audio" Target="../media/media6.m4a"/><Relationship Id="rId7" Type="http://schemas.openxmlformats.org/officeDocument/2006/relationships/image" Target="../media/image63.png"/><Relationship Id="rId12" Type="http://schemas.openxmlformats.org/officeDocument/2006/relationships/image" Target="../media/image2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4.svg"/><Relationship Id="rId11" Type="http://schemas.openxmlformats.org/officeDocument/2006/relationships/image" Target="../media/image67.svg"/><Relationship Id="rId5" Type="http://schemas.openxmlformats.org/officeDocument/2006/relationships/image" Target="../media/image43.png"/><Relationship Id="rId10" Type="http://schemas.openxmlformats.org/officeDocument/2006/relationships/image" Target="../media/image6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83"/>
            <a:ext cx="18288000" cy="10472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82950" y="593339"/>
            <a:ext cx="6091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85448" y="2152179"/>
            <a:ext cx="277097" cy="484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05800" y="6991097"/>
            <a:ext cx="873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4591" y="4209821"/>
            <a:ext cx="1323881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HOẠT ĐỘNG: KỸ NĂNG SỐNG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ĐỀ TÀI: HƯỚNG DẪN TRẺ CÁCH PHÒNG CHỐNG ĐIỆN GIẬT</a:t>
            </a:r>
            <a:endParaRPr lang="en-US" sz="4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399201"/>
            <a:ext cx="1505955" cy="15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3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615147" y="3222468"/>
            <a:ext cx="4398805" cy="67666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2364">
            <a:off x="12364205" y="933258"/>
            <a:ext cx="4622817" cy="47524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4640231" y="-524471"/>
            <a:ext cx="8725546" cy="1052423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672849" y="2815750"/>
            <a:ext cx="9070541" cy="5009621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80231">
            <a:off x="2190417" y="2244404"/>
            <a:ext cx="831833" cy="8318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180231">
            <a:off x="3159205" y="1284245"/>
            <a:ext cx="1223634" cy="12509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682344">
            <a:off x="900474" y="1213133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4958080" y="3247533"/>
            <a:ext cx="1110597" cy="12390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016542" y="4553394"/>
            <a:ext cx="831833" cy="8318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0185448">
            <a:off x="1797196" y="6745508"/>
            <a:ext cx="2793450" cy="27934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194580" y="3204002"/>
            <a:ext cx="9070541" cy="421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</a:p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3308750" y="6172200"/>
            <a:ext cx="5519854" cy="4114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68F0BE7-BAF0-498C-9E2D-4CC650D50D79}"/>
              </a:ext>
            </a:extLst>
          </p:cNvPr>
          <p:cNvSpPr/>
          <p:nvPr/>
        </p:nvSpPr>
        <p:spPr>
          <a:xfrm>
            <a:off x="7162800" y="2054465"/>
            <a:ext cx="27286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i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000" b="1" i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F64BE654-4025-451F-985F-0D1710AFE0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 rot="21414833"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8515">
        <p15:prstTrans prst="peelOff"/>
      </p:transition>
    </mc:Choice>
    <mc:Fallback xmlns="">
      <p:transition spd="slow" advTm="385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24529" y="888906"/>
            <a:ext cx="7585837" cy="7340694"/>
            <a:chOff x="9874" y="-99795"/>
            <a:chExt cx="1822999" cy="1745611"/>
          </a:xfrm>
        </p:grpSpPr>
        <p:sp>
          <p:nvSpPr>
            <p:cNvPr id="3" name="Freeform 3"/>
            <p:cNvSpPr/>
            <p:nvPr/>
          </p:nvSpPr>
          <p:spPr>
            <a:xfrm>
              <a:off x="9874" y="-99795"/>
              <a:ext cx="1822999" cy="1745611"/>
            </a:xfrm>
            <a:custGeom>
              <a:avLst/>
              <a:gdLst/>
              <a:ahLst/>
              <a:cxnLst/>
              <a:rect l="l" t="t" r="r" b="b"/>
              <a:pathLst>
                <a:path w="1802859" h="170815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110"/>
                    <a:pt x="16510" y="190500"/>
                    <a:pt x="17780" y="261620"/>
                  </a:cubicBezTo>
                  <a:cubicBezTo>
                    <a:pt x="19050" y="334010"/>
                    <a:pt x="17780" y="406400"/>
                    <a:pt x="16510" y="480060"/>
                  </a:cubicBezTo>
                  <a:cubicBezTo>
                    <a:pt x="15240" y="554990"/>
                    <a:pt x="2540" y="1341120"/>
                    <a:pt x="2540" y="1416050"/>
                  </a:cubicBezTo>
                  <a:cubicBezTo>
                    <a:pt x="2540" y="1489710"/>
                    <a:pt x="1270" y="1563370"/>
                    <a:pt x="0" y="1637030"/>
                  </a:cubicBezTo>
                  <a:cubicBezTo>
                    <a:pt x="0" y="1653540"/>
                    <a:pt x="3810" y="1663700"/>
                    <a:pt x="15240" y="1668780"/>
                  </a:cubicBezTo>
                  <a:cubicBezTo>
                    <a:pt x="22860" y="1672590"/>
                    <a:pt x="31750" y="1675130"/>
                    <a:pt x="40640" y="1676400"/>
                  </a:cubicBezTo>
                  <a:cubicBezTo>
                    <a:pt x="90804" y="1681480"/>
                    <a:pt x="142075" y="1685290"/>
                    <a:pt x="193346" y="1690370"/>
                  </a:cubicBezTo>
                  <a:cubicBezTo>
                    <a:pt x="221680" y="1692910"/>
                    <a:pt x="250014" y="1697990"/>
                    <a:pt x="278348" y="1699260"/>
                  </a:cubicBezTo>
                  <a:cubicBezTo>
                    <a:pt x="325572" y="1701800"/>
                    <a:pt x="851776" y="1703070"/>
                    <a:pt x="899000" y="1704340"/>
                  </a:cubicBezTo>
                  <a:cubicBezTo>
                    <a:pt x="905746" y="1704340"/>
                    <a:pt x="912492" y="1704340"/>
                    <a:pt x="919238" y="1704340"/>
                  </a:cubicBezTo>
                  <a:cubicBezTo>
                    <a:pt x="951620" y="1704340"/>
                    <a:pt x="985351" y="1703070"/>
                    <a:pt x="1017733" y="1703070"/>
                  </a:cubicBezTo>
                  <a:cubicBezTo>
                    <a:pt x="1055512" y="1703070"/>
                    <a:pt x="1091941" y="1704340"/>
                    <a:pt x="1129720" y="1704340"/>
                  </a:cubicBezTo>
                  <a:cubicBezTo>
                    <a:pt x="1185039" y="1704340"/>
                    <a:pt x="1241707" y="1704340"/>
                    <a:pt x="1297026" y="1704340"/>
                  </a:cubicBezTo>
                  <a:cubicBezTo>
                    <a:pt x="1348297" y="1704340"/>
                    <a:pt x="1399568" y="1705610"/>
                    <a:pt x="1450839" y="1706880"/>
                  </a:cubicBezTo>
                  <a:cubicBezTo>
                    <a:pt x="1473777" y="1706880"/>
                    <a:pt x="1498063" y="1708150"/>
                    <a:pt x="1521000" y="1708150"/>
                  </a:cubicBezTo>
                  <a:cubicBezTo>
                    <a:pt x="1595208" y="1706880"/>
                    <a:pt x="1668067" y="1700530"/>
                    <a:pt x="1741899" y="1700530"/>
                  </a:cubicBezTo>
                  <a:cubicBezTo>
                    <a:pt x="1745709" y="1700530"/>
                    <a:pt x="1750789" y="1697990"/>
                    <a:pt x="1754599" y="1695450"/>
                  </a:cubicBezTo>
                  <a:cubicBezTo>
                    <a:pt x="1759679" y="1691640"/>
                    <a:pt x="1762219" y="1685290"/>
                    <a:pt x="1764759" y="1682750"/>
                  </a:cubicBezTo>
                  <a:cubicBezTo>
                    <a:pt x="1766029" y="1628140"/>
                    <a:pt x="1767299" y="1574800"/>
                    <a:pt x="1768569" y="1521460"/>
                  </a:cubicBezTo>
                  <a:cubicBezTo>
                    <a:pt x="1769839" y="1438910"/>
                    <a:pt x="1779999" y="646430"/>
                    <a:pt x="1781269" y="563880"/>
                  </a:cubicBezTo>
                  <a:cubicBezTo>
                    <a:pt x="1781269" y="514350"/>
                    <a:pt x="1782539" y="464820"/>
                    <a:pt x="1783809" y="415290"/>
                  </a:cubicBezTo>
                  <a:cubicBezTo>
                    <a:pt x="1785079" y="361950"/>
                    <a:pt x="1786349" y="308610"/>
                    <a:pt x="1788889" y="255270"/>
                  </a:cubicBezTo>
                  <a:cubicBezTo>
                    <a:pt x="1790159" y="223520"/>
                    <a:pt x="1790159" y="190500"/>
                    <a:pt x="1795239" y="158750"/>
                  </a:cubicBezTo>
                  <a:cubicBezTo>
                    <a:pt x="1800319" y="120650"/>
                    <a:pt x="1802859" y="83820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solidFill>
              <a:srgbClr val="00B050">
                <a:alpha val="56000"/>
              </a:srgbClr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10753234" y="602772"/>
            <a:ext cx="5915221" cy="7585836"/>
            <a:chOff x="-17780" y="-54610"/>
            <a:chExt cx="6404610" cy="6689090"/>
          </a:xfrm>
        </p:grpSpPr>
        <p:sp>
          <p:nvSpPr>
            <p:cNvPr id="5" name="Freeform 5"/>
            <p:cNvSpPr/>
            <p:nvPr/>
          </p:nvSpPr>
          <p:spPr>
            <a:xfrm>
              <a:off x="-17780" y="-54610"/>
              <a:ext cx="6404610" cy="6689090"/>
            </a:xfrm>
            <a:custGeom>
              <a:avLst/>
              <a:gdLst/>
              <a:ahLst/>
              <a:cxnLst/>
              <a:rect l="l" t="t" r="r" b="b"/>
              <a:pathLst>
                <a:path w="6404610" h="668909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90240" y="617108"/>
            <a:ext cx="5241207" cy="7337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2734" y="0"/>
            <a:ext cx="1101434" cy="10794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29358">
            <a:off x="7210629" y="8352925"/>
            <a:ext cx="1142641" cy="10865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152098" y="429169"/>
            <a:ext cx="285791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14748" y="6973136"/>
            <a:ext cx="3377735" cy="36002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1958" y="-760189"/>
            <a:ext cx="4465645" cy="48158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117319" y="4543969"/>
            <a:ext cx="3853773" cy="19409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499681" y="5925093"/>
            <a:ext cx="1761583" cy="35104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5373973" y="5925093"/>
            <a:ext cx="3770653" cy="41148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853415" y="2486569"/>
            <a:ext cx="6215385" cy="3597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D6D4B9D-0B79-449F-95CC-30BEB8380F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564">
        <p15:prstTrans prst="drape"/>
      </p:transition>
    </mc:Choice>
    <mc:Fallback xmlns="">
      <p:transition spd="slow" advTm="285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6072" r="17579"/>
          <a:stretch>
            <a:fillRect/>
          </a:stretch>
        </p:blipFill>
        <p:spPr>
          <a:xfrm>
            <a:off x="35312" y="0"/>
            <a:ext cx="10791704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11119" y="8086563"/>
            <a:ext cx="7315200" cy="36667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49301" y="3973484"/>
            <a:ext cx="4761121" cy="50261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75788" y="7173507"/>
            <a:ext cx="2192931" cy="18261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84260" y="132080"/>
            <a:ext cx="15598740" cy="85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6BDAED6-7313-427E-B988-545618C42C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7127">
        <p14:prism/>
      </p:transition>
    </mc:Choice>
    <mc:Fallback xmlns="">
      <p:transition spd="slow" advTm="371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49069" y="1131087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93CB36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EC3B3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780921" y="7585188"/>
            <a:ext cx="8726158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72028" y="766065"/>
            <a:ext cx="5343944" cy="13505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42392" y="5567472"/>
            <a:ext cx="2659667" cy="467633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253382" y="3244196"/>
            <a:ext cx="8726158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rắc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76A26EF9-20E4-4C62-B14B-9758A4F810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2899" y="6178219"/>
            <a:ext cx="4064878" cy="410971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49A45203-C48B-4F6E-8E65-300585E2BF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001716" y="6401312"/>
            <a:ext cx="2094281" cy="2745976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6722381-6F42-4EEE-BA5C-4A4A034EB0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79181" y="7013654"/>
            <a:ext cx="1750703" cy="217847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B7945875-F3BF-4493-91BB-017D100351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204674" y="-3320"/>
            <a:ext cx="2154963" cy="211994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C61E211-F6CA-43D9-A64F-E0A6721589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83475" y="21373"/>
            <a:ext cx="1769720" cy="1853992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D114288-C9E2-4132-B11B-47487692F6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206">
        <p:circle/>
      </p:transition>
    </mc:Choice>
    <mc:Fallback xmlns="">
      <p:transition spd="slow" advTm="2120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ắt đ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8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7910467"/>
            <a:ext cx="16779173" cy="841056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214929" y="1438874"/>
            <a:ext cx="12592944" cy="7310322"/>
            <a:chOff x="0" y="0"/>
            <a:chExt cx="16014632" cy="12344400"/>
          </a:xfrm>
        </p:grpSpPr>
        <p:grpSp>
          <p:nvGrpSpPr>
            <p:cNvPr id="4" name="Group 4"/>
            <p:cNvGrpSpPr/>
            <p:nvPr/>
          </p:nvGrpSpPr>
          <p:grpSpPr>
            <a:xfrm>
              <a:off x="420438" y="456499"/>
              <a:ext cx="15594194" cy="11887901"/>
              <a:chOff x="0" y="0"/>
              <a:chExt cx="9071908" cy="691577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F57669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15594194" cy="11887901"/>
              <a:chOff x="0" y="0"/>
              <a:chExt cx="9071908" cy="691577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323394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2763" y="4533900"/>
            <a:ext cx="3799146" cy="4724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836246">
            <a:off x="15206795" y="8679654"/>
            <a:ext cx="2174446" cy="227096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852297" y="3235325"/>
            <a:ext cx="11373606" cy="267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FF1616"/>
                </a:solidFill>
                <a:latin typeface="DejaVu Serif Bold"/>
              </a:rPr>
              <a:t>-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Các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con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thấy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điều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gì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đã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xảy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ra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với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bạn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nhỏ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trong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đoạn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video?</a:t>
            </a: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FF1616"/>
                </a:solidFill>
                <a:latin typeface="DejaVu Serif Bold"/>
              </a:rPr>
              <a:t>-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Bị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điện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giật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có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đáng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sợ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không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?</a:t>
            </a:r>
            <a:r>
              <a:rPr lang="en-US" sz="5000" dirty="0">
                <a:solidFill>
                  <a:srgbClr val="000000"/>
                </a:solidFill>
                <a:latin typeface="DejaVu Serif"/>
              </a:rPr>
              <a:t> </a:t>
            </a:r>
          </a:p>
        </p:txBody>
      </p:sp>
      <p:pic>
        <p:nvPicPr>
          <p:cNvPr id="14" name="Picture 41">
            <a:extLst>
              <a:ext uri="{FF2B5EF4-FFF2-40B4-BE49-F238E27FC236}">
                <a16:creationId xmlns:a16="http://schemas.microsoft.com/office/drawing/2014/main" id="{A0D01931-FAF2-4B98-81B4-26945E28FB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20639" y="6714660"/>
            <a:ext cx="2748038" cy="320216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B8AF568-8138-448A-B051-E9A54703BE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1522">
        <p15:prstTrans prst="wind"/>
      </p:transition>
    </mc:Choice>
    <mc:Fallback xmlns="">
      <p:transition spd="slow" advTm="415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6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" y="-2667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9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.1|2.2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.9|1.4|1.8|1.8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3|2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138</Words>
  <Application>Microsoft Office PowerPoint</Application>
  <PresentationFormat>Custom</PresentationFormat>
  <Paragraphs>15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Times New Roman</vt:lpstr>
      <vt:lpstr>DejaVu Serif Bold</vt:lpstr>
      <vt:lpstr>Arial</vt:lpstr>
      <vt:lpstr>DejaVu Serif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Tôi giúp tivi chạy Tôi giúp chiếc quạt quay Có tôi đèn sáng ngay Tôi là ai đó bạn?</dc:title>
  <dc:creator>Admin</dc:creator>
  <cp:lastModifiedBy>Admin</cp:lastModifiedBy>
  <cp:revision>12</cp:revision>
  <dcterms:created xsi:type="dcterms:W3CDTF">2006-08-16T00:00:00Z</dcterms:created>
  <dcterms:modified xsi:type="dcterms:W3CDTF">2024-09-10T09:17:37Z</dcterms:modified>
  <dc:identifier>DAEufqlSlq0</dc:identifier>
</cp:coreProperties>
</file>