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9" r:id="rId4"/>
    <p:sldId id="286" r:id="rId5"/>
    <p:sldId id="258" r:id="rId6"/>
    <p:sldId id="264" r:id="rId7"/>
    <p:sldId id="260" r:id="rId8"/>
    <p:sldId id="266" r:id="rId9"/>
    <p:sldId id="261" r:id="rId10"/>
    <p:sldId id="287" r:id="rId11"/>
    <p:sldId id="272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1" d="100"/>
          <a:sy n="81" d="100"/>
        </p:scale>
        <p:origin x="-2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2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6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7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5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8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5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5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2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1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2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CC2B8-FEAF-429F-A8BF-5E02EE7B8A2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4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jpg"/><Relationship Id="rId5" Type="http://schemas.openxmlformats.org/officeDocument/2006/relationships/image" Target="../media/image13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6.jpg"/><Relationship Id="rId7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2.jpg"/><Relationship Id="rId5" Type="http://schemas.openxmlformats.org/officeDocument/2006/relationships/image" Target="../media/image1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4631" y="508243"/>
            <a:ext cx="75940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/>
            <a:r>
              <a:rPr lang="en-US" sz="2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MẦM </a:t>
            </a:r>
            <a:r>
              <a:rPr lang="en-US" sz="2000" b="1" cap="none" spc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b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HƯNG</a:t>
            </a:r>
            <a:endParaRPr lang="en-US" sz="2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8830" y="3011406"/>
            <a:ext cx="759408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 TÀI: NHẬN BIẾT TAY TRÁI- TAY PHẢI CỦA BẢN THÂN 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4670" y="4384655"/>
            <a:ext cx="59424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Lứa</a:t>
            </a:r>
            <a:r>
              <a:rPr lang="en-US" sz="2400" i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i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i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i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i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cap="none" spc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3-4 </a:t>
            </a:r>
            <a:r>
              <a:rPr lang="en-US" sz="2400" i="1" cap="none" spc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400" i="1" cap="none" spc="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870" y="1430216"/>
            <a:ext cx="1269603" cy="12696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7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895">
        <p:circle/>
      </p:transition>
    </mc:Choice>
    <mc:Fallback xmlns="">
      <p:transition spd="slow" advTm="2289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-4.81481E-6 L 2.91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22222E-6 L 2.91667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xmlns="" id="{8C143B87-BC69-F433-8528-0488E0F6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xmlns="" id="{1FA6D1F3-74BE-A329-A2B5-31DC0F580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0" b="90753" l="3261" r="91425">
                        <a14:foregroundMark x1="36594" y1="4290" x2="36594" y2="4290"/>
                        <a14:foregroundMark x1="3261" y1="60439" x2="3261" y2="60439"/>
                        <a14:foregroundMark x1="51691" y1="53289" x2="51691" y2="53289"/>
                        <a14:foregroundMark x1="64855" y1="50620" x2="64855" y2="50620"/>
                        <a14:foregroundMark x1="62440" y1="90848" x2="62440" y2="90848"/>
                        <a14:foregroundMark x1="91425" y1="69971" x2="91425" y2="69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955">
            <a:off x="6056575" y="384642"/>
            <a:ext cx="3434611" cy="435133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0C273DA-9550-3A6D-8B1D-15757632A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7429" l="6922" r="97268">
                        <a14:foregroundMark x1="42623" y1="5857" x2="42623" y2="5857"/>
                        <a14:foregroundMark x1="61749" y1="4000" x2="61749" y2="4000"/>
                        <a14:foregroundMark x1="97268" y1="64000" x2="97268" y2="64000"/>
                        <a14:foregroundMark x1="34244" y1="97571" x2="34244" y2="97571"/>
                        <a14:foregroundMark x1="6922" y1="74286" x2="6922" y2="74286"/>
                        <a14:foregroundMark x1="36066" y1="49143" x2="36066" y2="49143"/>
                        <a14:foregroundMark x1="34973" y1="43286" x2="34973" y2="43286"/>
                        <a14:foregroundMark x1="34973" y1="43286" x2="34973" y2="43286"/>
                        <a14:foregroundMark x1="34973" y1="44429" x2="34973" y2="44429"/>
                        <a14:foregroundMark x1="34973" y1="44429" x2="34973" y2="44429"/>
                        <a14:foregroundMark x1="34973" y1="53571" x2="34973" y2="53571"/>
                        <a14:foregroundMark x1="38251" y1="44714" x2="38251" y2="44714"/>
                        <a14:foregroundMark x1="48452" y1="57429" x2="48452" y2="57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326">
            <a:off x="2411897" y="433057"/>
            <a:ext cx="3291602" cy="41969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8D9AAC-77D3-5732-3847-09CAD72FC621}"/>
              </a:ext>
            </a:extLst>
          </p:cNvPr>
          <p:cNvSpPr txBox="1"/>
          <p:nvPr/>
        </p:nvSpPr>
        <p:spPr>
          <a:xfrm>
            <a:off x="3027285" y="5674559"/>
            <a:ext cx="138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Tay trái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EBE8649-5F76-4AD1-EBBB-9AB9ED1AA9A9}"/>
              </a:ext>
            </a:extLst>
          </p:cNvPr>
          <p:cNvSpPr txBox="1"/>
          <p:nvPr/>
        </p:nvSpPr>
        <p:spPr>
          <a:xfrm>
            <a:off x="7354454" y="5629626"/>
            <a:ext cx="150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Tay phải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9E0164-F383-D0EB-EB69-C54863A2CB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" b="97778" l="0" r="98039">
                        <a14:foregroundMark x1="20448" y1="278" x2="20448" y2="278"/>
                        <a14:foregroundMark x1="5042" y1="12222" x2="5042" y2="12222"/>
                        <a14:foregroundMark x1="280" y1="27222" x2="280" y2="27222"/>
                        <a14:foregroundMark x1="34734" y1="97778" x2="34734" y2="97778"/>
                        <a14:foregroundMark x1="98039" y1="71667" x2="98039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15" y="4140693"/>
            <a:ext cx="1438764" cy="1450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D13CD1-FE47-BB79-8A40-3D61377C3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56" b="89933" l="6216" r="95405">
                        <a14:foregroundMark x1="20541" y1="3356" x2="20541" y2="3356"/>
                        <a14:foregroundMark x1="6486" y1="70470" x2="6486" y2="70470"/>
                        <a14:foregroundMark x1="95405" y1="71812" x2="95405" y2="71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25" y="4048867"/>
            <a:ext cx="2029423" cy="163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8716" y="1979876"/>
            <a:ext cx="49774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0423" y="3348826"/>
            <a:ext cx="73668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TẬP TẦM VÔNG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995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 advTm="23428">
        <p15:prstTrans prst="origami"/>
      </p:transition>
    </mc:Choice>
    <mc:Fallback>
      <p:transition spd="slow" advTm="234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6610" y="2035534"/>
            <a:ext cx="7840608" cy="92333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5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862">
        <p14:ripple/>
      </p:transition>
    </mc:Choice>
    <mc:Fallback xmlns="">
      <p:transition spd="slow" advTm="108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xmlns="" id="{67536E4D-429D-446F-DA39-740563981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89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CBDB2BB-189E-ABD9-BA47-5BE245585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47" y="-1"/>
            <a:ext cx="4670846" cy="6817695"/>
          </a:xfrm>
        </p:spPr>
      </p:pic>
    </p:spTree>
    <p:extLst>
      <p:ext uri="{BB962C8B-B14F-4D97-AF65-F5344CB8AC3E}">
        <p14:creationId xmlns:p14="http://schemas.microsoft.com/office/powerpoint/2010/main" val="34202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3" b="11537"/>
          <a:stretch/>
        </p:blipFill>
        <p:spPr>
          <a:xfrm>
            <a:off x="278043" y="1701010"/>
            <a:ext cx="3522680" cy="3730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53" y="3303767"/>
            <a:ext cx="3655490" cy="3554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t="24186" b="7667"/>
          <a:stretch/>
        </p:blipFill>
        <p:spPr>
          <a:xfrm>
            <a:off x="8329073" y="1789042"/>
            <a:ext cx="3595741" cy="3554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140765" y="377155"/>
            <a:ext cx="5649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97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859">
        <p14:prism isInverted="1"/>
      </p:transition>
    </mc:Choice>
    <mc:Fallback xmlns="">
      <p:transition spd="slow" advTm="198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xmlns="" id="{8C143B87-BC69-F433-8528-0488E0F6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xmlns="" id="{1FA6D1F3-74BE-A329-A2B5-31DC0F580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0" b="90753" l="3261" r="91425">
                        <a14:foregroundMark x1="36594" y1="4290" x2="36594" y2="4290"/>
                        <a14:foregroundMark x1="3261" y1="60439" x2="3261" y2="60439"/>
                        <a14:foregroundMark x1="51691" y1="53289" x2="51691" y2="53289"/>
                        <a14:foregroundMark x1="64855" y1="50620" x2="64855" y2="50620"/>
                        <a14:foregroundMark x1="62440" y1="90848" x2="62440" y2="90848"/>
                        <a14:foregroundMark x1="91425" y1="69971" x2="91425" y2="69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955">
            <a:off x="6092085" y="985992"/>
            <a:ext cx="3434611" cy="435133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0C273DA-9550-3A6D-8B1D-15757632A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7429" l="6922" r="97268">
                        <a14:foregroundMark x1="42623" y1="5857" x2="42623" y2="5857"/>
                        <a14:foregroundMark x1="61749" y1="4000" x2="61749" y2="4000"/>
                        <a14:foregroundMark x1="97268" y1="64000" x2="97268" y2="64000"/>
                        <a14:foregroundMark x1="34244" y1="97571" x2="34244" y2="97571"/>
                        <a14:foregroundMark x1="6922" y1="74286" x2="6922" y2="74286"/>
                        <a14:foregroundMark x1="36066" y1="49143" x2="36066" y2="49143"/>
                        <a14:foregroundMark x1="34973" y1="43286" x2="34973" y2="43286"/>
                        <a14:foregroundMark x1="34973" y1="43286" x2="34973" y2="43286"/>
                        <a14:foregroundMark x1="34973" y1="44429" x2="34973" y2="44429"/>
                        <a14:foregroundMark x1="34973" y1="44429" x2="34973" y2="44429"/>
                        <a14:foregroundMark x1="34973" y1="53571" x2="34973" y2="53571"/>
                        <a14:foregroundMark x1="38251" y1="44714" x2="38251" y2="44714"/>
                        <a14:foregroundMark x1="48452" y1="57429" x2="48452" y2="57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326">
            <a:off x="2465687" y="923328"/>
            <a:ext cx="3291602" cy="41969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8D9AAC-77D3-5732-3847-09CAD72FC621}"/>
              </a:ext>
            </a:extLst>
          </p:cNvPr>
          <p:cNvSpPr txBox="1"/>
          <p:nvPr/>
        </p:nvSpPr>
        <p:spPr>
          <a:xfrm>
            <a:off x="3027285" y="5150322"/>
            <a:ext cx="2361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Tay trái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EBE8649-5F76-4AD1-EBBB-9AB9ED1AA9A9}"/>
              </a:ext>
            </a:extLst>
          </p:cNvPr>
          <p:cNvSpPr txBox="1"/>
          <p:nvPr/>
        </p:nvSpPr>
        <p:spPr>
          <a:xfrm>
            <a:off x="7121370" y="5150322"/>
            <a:ext cx="2361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Tay phải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DCD0289-15BC-5FCD-F35C-806B5E022564}"/>
              </a:ext>
            </a:extLst>
          </p:cNvPr>
          <p:cNvSpPr txBox="1"/>
          <p:nvPr/>
        </p:nvSpPr>
        <p:spPr>
          <a:xfrm>
            <a:off x="4567649" y="194857"/>
            <a:ext cx="3056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Đôi bàn tay</a:t>
            </a:r>
          </a:p>
        </p:txBody>
      </p:sp>
    </p:spTree>
    <p:extLst>
      <p:ext uri="{BB962C8B-B14F-4D97-AF65-F5344CB8AC3E}">
        <p14:creationId xmlns:p14="http://schemas.microsoft.com/office/powerpoint/2010/main" val="30523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676" y="469127"/>
            <a:ext cx="91855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4577" r="2881" b="8670"/>
          <a:stretch/>
        </p:blipFill>
        <p:spPr>
          <a:xfrm>
            <a:off x="707664" y="2186608"/>
            <a:ext cx="4317560" cy="407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t="4538" r="1421" b="6858"/>
          <a:stretch/>
        </p:blipFill>
        <p:spPr>
          <a:xfrm>
            <a:off x="6066844" y="2186608"/>
            <a:ext cx="4435169" cy="407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992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9434">
        <p14:prism isInverted="1"/>
      </p:transition>
    </mc:Choice>
    <mc:Fallback xmlns="">
      <p:transition spd="slow" advTm="294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5288" y="763325"/>
            <a:ext cx="93378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3" y="2197467"/>
            <a:ext cx="5107719" cy="4170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07" y="2197467"/>
            <a:ext cx="5092523" cy="4170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2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672">
        <p14:prism isInverted="1"/>
      </p:transition>
    </mc:Choice>
    <mc:Fallback xmlns="">
      <p:transition spd="slow" advTm="216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2769" y="0"/>
            <a:ext cx="5567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7098" r="7751" b="4038"/>
          <a:stretch/>
        </p:blipFill>
        <p:spPr>
          <a:xfrm>
            <a:off x="2027584" y="839081"/>
            <a:ext cx="3172570" cy="2886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5439" r="1420" b="6445"/>
          <a:stretch/>
        </p:blipFill>
        <p:spPr>
          <a:xfrm>
            <a:off x="6575730" y="839081"/>
            <a:ext cx="3158166" cy="2886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851" r="1730" b="8561"/>
          <a:stretch/>
        </p:blipFill>
        <p:spPr>
          <a:xfrm>
            <a:off x="636225" y="3774371"/>
            <a:ext cx="3236182" cy="2878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" t="2410" r="927" b="5148"/>
          <a:stretch/>
        </p:blipFill>
        <p:spPr>
          <a:xfrm>
            <a:off x="4508632" y="3894059"/>
            <a:ext cx="3174735" cy="2836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5760" r="3022"/>
          <a:stretch/>
        </p:blipFill>
        <p:spPr>
          <a:xfrm>
            <a:off x="8468138" y="3852516"/>
            <a:ext cx="3077155" cy="2665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665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9848">
        <p15:prstTrans prst="fracture"/>
      </p:transition>
    </mc:Choice>
    <mc:Fallback>
      <p:transition spd="slow" advTm="198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9260" y="55659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7089" b="5660"/>
          <a:stretch/>
        </p:blipFill>
        <p:spPr>
          <a:xfrm>
            <a:off x="2557168" y="906757"/>
            <a:ext cx="2905378" cy="2857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5064" r="2470" b="8185"/>
          <a:stretch/>
        </p:blipFill>
        <p:spPr>
          <a:xfrm>
            <a:off x="6520070" y="877984"/>
            <a:ext cx="3066051" cy="2887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t="-944" r="7353" b="15631"/>
          <a:stretch/>
        </p:blipFill>
        <p:spPr>
          <a:xfrm>
            <a:off x="867397" y="3786560"/>
            <a:ext cx="2985714" cy="2876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" t="5362" r="2514" b="2400"/>
          <a:stretch/>
        </p:blipFill>
        <p:spPr>
          <a:xfrm>
            <a:off x="4517666" y="3816626"/>
            <a:ext cx="3156668" cy="2846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t="6415" r="2789" b="2216"/>
          <a:stretch/>
        </p:blipFill>
        <p:spPr>
          <a:xfrm>
            <a:off x="8468180" y="3808675"/>
            <a:ext cx="3132815" cy="28545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2678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6749">
        <p15:prstTrans prst="fracture"/>
      </p:transition>
    </mc:Choice>
    <mc:Fallback>
      <p:transition spd="slow" advTm="167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124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7054" y="1725433"/>
            <a:ext cx="6622326" cy="1323439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1600" dirty="0"/>
              <a:t>                                     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961">
        <p14:ripple/>
      </p:transition>
    </mc:Choice>
    <mc:Fallback xmlns="">
      <p:transition spd="slow" advTm="139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4.7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7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8|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8.3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1|2.3|2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8|1.7|2.5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5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122</Words>
  <Application>Microsoft Office PowerPoint</Application>
  <PresentationFormat>Custom</PresentationFormat>
  <Paragraphs>21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299</cp:revision>
  <dcterms:created xsi:type="dcterms:W3CDTF">2021-09-23T17:22:59Z</dcterms:created>
  <dcterms:modified xsi:type="dcterms:W3CDTF">2024-10-03T05:12:01Z</dcterms:modified>
</cp:coreProperties>
</file>