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35" r:id="rId5"/>
    <p:sldId id="321" r:id="rId6"/>
    <p:sldId id="259" r:id="rId7"/>
    <p:sldId id="260" r:id="rId8"/>
    <p:sldId id="337" r:id="rId9"/>
    <p:sldId id="322" r:id="rId10"/>
    <p:sldId id="329" r:id="rId11"/>
    <p:sldId id="323" r:id="rId12"/>
    <p:sldId id="324" r:id="rId13"/>
    <p:sldId id="334" r:id="rId14"/>
    <p:sldId id="326" r:id="rId15"/>
    <p:sldId id="328" r:id="rId16"/>
    <p:sldId id="331" r:id="rId17"/>
    <p:sldId id="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E714C-E807-4242-8982-995591B59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72C6B-C545-4426-B646-660D68E14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61CA-2794-4148-B5C9-0C60C0124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85BBB-FEA8-42F7-A11D-9B0CB42A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1C871-AA77-4FB9-A5AB-BFE5DF0EA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6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4E697-BD55-44D4-87C6-E236E6DD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74F2F7-F1AC-4DCD-8A52-493E78287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359CE-E043-48B5-AD93-09FB565B9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E984-9C87-4F99-B41C-334A646F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370CD-4EB9-4433-BE46-6B5DA89D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4ABD17-DF3B-4C49-93C2-87625BEDB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8087D-1A92-4729-9F97-2977B9981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6CD1F-D2BB-4DDB-8148-15D44311A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8DE5E-F386-4542-98B6-893DCCCC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1E5BF-C113-47E1-BB8B-013B79597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7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7186-A553-4877-8F67-E616B438A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7750F-FD5F-41C6-A17D-D39AD998D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ABA0A-0D4E-447F-86B0-9AE1C63D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72469-62EC-405B-9DF6-6F6B858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2D75B-F0EB-4F36-B3BF-10602314C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1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9723E-6F29-4186-8103-53586CB5F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2EFD9-CC18-409A-9AA5-720B02179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C75EB-38BF-412A-B5D3-E868B466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8F975-5DD7-4045-8818-E7EE7C8E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A1482-C25F-44A1-A76E-E89EFB2D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28F5-A41D-49FB-B350-7B80B2D1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16BF6-35DD-4E44-944D-F2EB3CA2F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27214-5A10-4BE7-B376-0503BB433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9F5C0-5A2B-41F0-8CE5-BC505E37D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71449-8572-4BA6-9A35-B606DDC8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1B7E2-1A31-48EC-A252-98EEB51F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E465-A2F5-4EFA-A400-E88F31CEC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A8EF9-D4D1-469F-A4DD-2F27466E5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3A52E2-A9D3-4E7E-86CE-F4EC9498D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3BD20-1CBE-4AD2-82C0-F1F17F90D9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C5D56-8220-47F5-9EA1-F268723BD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98CA7F-F3EC-43E4-B9A2-1B3876F0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4E747-7D62-4B3C-B4A0-765308CA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C82FCF-B0F6-4596-A32A-448EA6D9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4B6F-A0D0-4589-9B0D-6C54649E3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8E7F2B-3D17-4444-934F-5FC66B85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91FFD-09DF-4C4C-AA6A-63B69AB0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49E31E-5E83-4B69-A1DB-F5E85D02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3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C9D55-16FA-40F8-AB14-42406362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0F291-0EE2-4F4A-9F95-1FD94FC79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BE098-310D-44E3-9881-C57F950E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8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5E66-B8F0-4ABD-892F-B2A43763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5F3B-FA52-4E77-853D-91695D5F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75FE6-6161-4A73-B78F-5427334DB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74AE2-E8AE-4A2B-A801-8BFE5381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57E74-60C4-4830-A3B2-53F6AEDE4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092BB-85EF-4649-99EC-C42492D3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E1AE-DCD3-4E6C-92A9-43F56D57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F5668-9090-4A27-AE71-A8796DF42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78DD1-74A2-4644-A24E-1232DF7AB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66F78-F7BA-496E-8419-D6A10E9E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5D40A-D516-4427-B83A-DE67DFF0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EBCE3-7638-4298-B478-CA8193DDF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FB51DA-9C25-4926-A87A-EA517D76D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941FB-C1E7-483A-8BF0-68142E066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4B075-8EC1-44FF-A66D-D6CDF5E04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A5FE-104C-415F-9A07-BD57A9455F2D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A653-2F4E-4384-9F74-4CFF96522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C4881-2A9D-4C52-927D-C4B79D009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ACAC-D002-4562-936A-404D5D68B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2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6647" y="391651"/>
            <a:ext cx="514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000" b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sz="2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481" y="2093437"/>
            <a:ext cx="784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36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4520" y="4655918"/>
            <a:ext cx="6201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giáo lớn (5-6 tuổi)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117" y="2754560"/>
            <a:ext cx="8971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5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</a:t>
            </a:r>
          </a:p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e - ê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71" y="1116445"/>
            <a:ext cx="996458" cy="9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5B8B74-15B1-48A9-8ED5-71793DB382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4766" y="2870467"/>
            <a:ext cx="1974573" cy="4328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C49447-0E1A-44BA-8DDF-E945E719D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791" t="30593" r="30994" b="36906"/>
          <a:stretch/>
        </p:blipFill>
        <p:spPr>
          <a:xfrm>
            <a:off x="4412974" y="2162340"/>
            <a:ext cx="2478156" cy="2228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7E2A4A-E32E-4D3D-B521-2B16F6CA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5506" y="1465510"/>
            <a:ext cx="1747817" cy="7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E972-B959-4CAE-A481-EF65B296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4119"/>
          </a:xfrm>
        </p:spPr>
        <p:txBody>
          <a:bodyPr>
            <a:noAutofit/>
          </a:bodyPr>
          <a:lstStyle/>
          <a:p>
            <a:r>
              <a:rPr lang="en-US" sz="3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DDB55DD-F01C-41DE-966B-A21D3C773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139" t="22165" r="42260" b="29038"/>
          <a:stretch/>
        </p:blipFill>
        <p:spPr>
          <a:xfrm>
            <a:off x="4612943" y="573206"/>
            <a:ext cx="3220871" cy="38759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4D5261-D6AF-4DCF-B769-7DB68AAF94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65694" l="39297" r="57500">
                        <a14:foregroundMark x1="43672" y1="62083" x2="43672" y2="62083"/>
                        <a14:foregroundMark x1="43516" y1="63611" x2="43516" y2="63611"/>
                        <a14:foregroundMark x1="43516" y1="63611" x2="43516" y2="63611"/>
                        <a14:foregroundMark x1="44219" y1="63611" x2="44219" y2="63611"/>
                        <a14:foregroundMark x1="45781" y1="65833" x2="45781" y2="65833"/>
                        <a14:foregroundMark x1="50234" y1="25417" x2="50234" y2="25417"/>
                        <a14:foregroundMark x1="47344" y1="21667" x2="47344" y2="21667"/>
                        <a14:foregroundMark x1="48047" y1="22083" x2="48047" y2="22083"/>
                      </a14:backgroundRemoval>
                    </a14:imgEffect>
                  </a14:imgLayer>
                </a14:imgProps>
              </a:ext>
            </a:extLst>
          </a:blip>
          <a:srcRect l="37052" t="19901" r="39888" b="32090"/>
          <a:stretch/>
        </p:blipFill>
        <p:spPr>
          <a:xfrm>
            <a:off x="8188087" y="864950"/>
            <a:ext cx="2811440" cy="31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0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72A8-8697-43E4-BB3A-0C9D7DA2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629" y="3372275"/>
            <a:ext cx="108973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66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6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giống và khác nhau</a:t>
            </a:r>
            <a:b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e và chữ ê</a:t>
            </a:r>
            <a:endParaRPr lang="en-US" sz="6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C6252-2198-4920-A863-25D0C0A8A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06776" y="-229791"/>
            <a:ext cx="7553739" cy="68580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DFD728-96FA-425F-900A-1540D24A7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675757" y="2573633"/>
            <a:ext cx="2110068" cy="4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6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4306 -0.008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75977 -0.022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347584" y="3571773"/>
            <a:ext cx="2757055" cy="14707"/>
          </a:xfrm>
          <a:prstGeom prst="line">
            <a:avLst/>
          </a:prstGeom>
          <a:ln w="6286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200" y="167908"/>
            <a:ext cx="3467616" cy="6247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331825" y="3536481"/>
            <a:ext cx="2757055" cy="14707"/>
          </a:xfrm>
          <a:prstGeom prst="line">
            <a:avLst/>
          </a:prstGeom>
          <a:ln w="628650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44978" y="140234"/>
            <a:ext cx="3467616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19" b="100000" l="1026" r="100000">
                        <a14:foregroundMark x1="28205" y1="75342" x2="28205" y2="75342"/>
                        <a14:foregroundMark x1="58974" y1="47945" x2="60000" y2="47945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05" y="974676"/>
            <a:ext cx="2775203" cy="11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6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7869-C825-4AA8-9B28-724AD8A5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801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+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.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e, ê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ô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7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GB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pt-BR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GB" sz="27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ô </a:t>
            </a:r>
            <a:r>
              <a:rPr lang="en-GB" sz="27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7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7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CF2-B17E-4794-A7FA-8E613008D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618" y="119271"/>
            <a:ext cx="8639033" cy="9011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e,ê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chơi:Đi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nhanh.Ai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9315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A51DC-8B45-47F7-8854-7EE7C56B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2" y="14492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vi-VN" dirty="0"/>
              <a:t/>
            </a:r>
            <a:br>
              <a:rPr lang="vi-VN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                             </a:t>
            </a:r>
            <a:r>
              <a:rPr lang="vi-VN" b="1" smtClean="0">
                <a:solidFill>
                  <a:srgbClr val="FF0000"/>
                </a:solidFill>
              </a:rPr>
              <a:t>TC</a:t>
            </a:r>
            <a:r>
              <a:rPr lang="vi-VN" b="1" dirty="0">
                <a:solidFill>
                  <a:srgbClr val="FF0000"/>
                </a:solidFill>
              </a:rPr>
              <a:t>: Ai giỏi nhất</a:t>
            </a:r>
            <a:r>
              <a:rPr lang="vi-VN" b="1" dirty="0"/>
              <a:t/>
            </a:r>
            <a:br>
              <a:rPr lang="vi-VN" b="1" dirty="0"/>
            </a:br>
            <a:r>
              <a:rPr lang="vi-VN" dirty="0">
                <a:solidFill>
                  <a:srgbClr val="7030A0"/>
                </a:solidFill>
              </a:rPr>
              <a:t>Cách chơi:Về nhóm chơi theo ý thích</a:t>
            </a:r>
            <a:br>
              <a:rPr lang="vi-VN" dirty="0">
                <a:solidFill>
                  <a:srgbClr val="7030A0"/>
                </a:solidFill>
              </a:rPr>
            </a:br>
            <a:r>
              <a:rPr lang="vi-VN" dirty="0">
                <a:solidFill>
                  <a:srgbClr val="7030A0"/>
                </a:solidFill>
              </a:rPr>
              <a:t>*Nhóm 1: Tạo e,ê từ vỏ ốc, hạt cao su, hạt đậu</a:t>
            </a:r>
            <a:br>
              <a:rPr lang="vi-VN" dirty="0">
                <a:solidFill>
                  <a:srgbClr val="7030A0"/>
                </a:solidFill>
              </a:rPr>
            </a:br>
            <a:r>
              <a:rPr lang="vi-VN" dirty="0">
                <a:solidFill>
                  <a:srgbClr val="7030A0"/>
                </a:solidFill>
              </a:rPr>
              <a:t>*Nhóm 2: Xâu dây ruy b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vi-VN" dirty="0">
                <a:solidFill>
                  <a:srgbClr val="7030A0"/>
                </a:solidFill>
              </a:rPr>
              <a:t>ng qua nỉ tạo thành e,ê</a:t>
            </a:r>
            <a:br>
              <a:rPr lang="vi-VN" dirty="0">
                <a:solidFill>
                  <a:srgbClr val="7030A0"/>
                </a:solidFill>
              </a:rPr>
            </a:br>
            <a:r>
              <a:rPr lang="vi-VN" dirty="0">
                <a:solidFill>
                  <a:srgbClr val="7030A0"/>
                </a:solidFill>
              </a:rPr>
              <a:t>* Nhóm 3: Xếp nắp chai, nét rời , uốn dây sắt màu thành e, ê</a:t>
            </a:r>
            <a:br>
              <a:rPr lang="vi-VN" dirty="0">
                <a:solidFill>
                  <a:srgbClr val="7030A0"/>
                </a:solidFill>
              </a:rPr>
            </a:br>
            <a:r>
              <a:rPr lang="vi-VN" dirty="0">
                <a:solidFill>
                  <a:srgbClr val="7030A0"/>
                </a:solidFill>
              </a:rPr>
              <a:t>*Nhóm 4:Cắt chữ e,ê trên tờ A4, đồ nét in mờ e,ê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53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00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24B0-E820-4CCE-9385-E04F6AA7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56" y="138788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                    </a:t>
            </a:r>
            <a:r>
              <a:rPr 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1:TC </a:t>
            </a:r>
            <a:r>
              <a:rPr 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5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69C99-645A-42B2-8939-70ADB2EC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NhaCuaToi-QuynhTrang-3676864_hq">
            <a:hlinkClick r:id="" action="ppaction://media"/>
            <a:extLst>
              <a:ext uri="{FF2B5EF4-FFF2-40B4-BE49-F238E27FC236}">
                <a16:creationId xmlns:a16="http://schemas.microsoft.com/office/drawing/2014/main" id="{C7FDF203-E4FF-4A9B-8A4C-6DB62E3F29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1505" y="3391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1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DB65-E0AB-44F1-99CC-99696AF87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991" y="23662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e - ê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Làm quen chữ e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9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F4C9F2-EAFC-40A8-B636-CA426CB73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Autofit/>
          </a:bodyPr>
          <a:lstStyle/>
          <a:p>
            <a:r>
              <a:rPr lang="en-US" sz="402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e</a:t>
            </a:r>
          </a:p>
        </p:txBody>
      </p:sp>
    </p:spTree>
    <p:extLst>
      <p:ext uri="{BB962C8B-B14F-4D97-AF65-F5344CB8AC3E}">
        <p14:creationId xmlns:p14="http://schemas.microsoft.com/office/powerpoint/2010/main" val="177875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D28621-B9E0-4F8E-8AB4-94EAA9C91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43145" y="1163423"/>
            <a:ext cx="1921568" cy="4308404"/>
          </a:xfrm>
        </p:spPr>
        <p:txBody>
          <a:bodyPr/>
          <a:lstStyle/>
          <a:p>
            <a:pPr marL="0" indent="0">
              <a:buNone/>
            </a:pPr>
            <a:r>
              <a:rPr lang="en-US" sz="190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ADF30-7D64-4E70-A87C-9C5A472B5F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6" t="39840" r="35948" b="51262"/>
          <a:stretch/>
        </p:blipFill>
        <p:spPr>
          <a:xfrm>
            <a:off x="-1301198" y="2385391"/>
            <a:ext cx="1301198" cy="3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659 -0.00486 C 0.16537 -0.00602 0.20782 -0.00671 0.25313 -0.00671 C 0.3043 -0.00671 0.34519 -0.00602 0.37383 -0.00486 L 0.5112 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51158 0.006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7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598E-8D25-4ADE-A416-C1BA6F9F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EE94A-8DAC-4D1E-B0BD-DFFF3F96F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8" b="96517" l="9833" r="89749">
                        <a14:foregroundMark x1="30544" y1="7960" x2="30544" y2="7960"/>
                        <a14:foregroundMark x1="33264" y1="7463" x2="33264" y2="7463"/>
                        <a14:foregroundMark x1="43096" y1="2488" x2="43096" y2="2488"/>
                        <a14:foregroundMark x1="40377" y1="91791" x2="40377" y2="91791"/>
                        <a14:foregroundMark x1="46444" y1="96517" x2="46444" y2="96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2469" y="2386160"/>
            <a:ext cx="2914141" cy="2450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EF0428-9D8D-4042-8BB6-AA9507F520DC}"/>
              </a:ext>
            </a:extLst>
          </p:cNvPr>
          <p:cNvSpPr txBox="1"/>
          <p:nvPr/>
        </p:nvSpPr>
        <p:spPr>
          <a:xfrm>
            <a:off x="4853189" y="1357098"/>
            <a:ext cx="430928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2437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Làm quen chữ ê</a:t>
            </a:r>
            <a:endParaRPr lang="en-US" sz="7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55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5630FD-4FE4-41BB-B278-4E26782EF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4551" y="127775"/>
            <a:ext cx="7315200" cy="741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62</Words>
  <Application>Microsoft Office PowerPoint</Application>
  <PresentationFormat>Widescreen</PresentationFormat>
  <Paragraphs>25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                                             Hoạt động 1:TC Về đúng nhà</vt:lpstr>
      <vt:lpstr> Hoạt động 2:   Làm quen chữ cái e - ê</vt:lpstr>
      <vt:lpstr>PowerPoint Presentation</vt:lpstr>
      <vt:lpstr>   e</vt:lpstr>
      <vt:lpstr>PowerPoint Presentation</vt:lpstr>
      <vt:lpstr>E</vt:lpstr>
      <vt:lpstr>PowerPoint Presentation</vt:lpstr>
      <vt:lpstr>PowerPoint Presentation</vt:lpstr>
      <vt:lpstr>PowerPoint Presentation</vt:lpstr>
      <vt:lpstr>Ê</vt:lpstr>
      <vt:lpstr> So sánh  sự giống và khác nhau của chữ e và chữ ê</vt:lpstr>
      <vt:lpstr>PowerPoint Presentation</vt:lpstr>
      <vt:lpstr>                               TC: Bé cùng chung sức +Cách chơi :Chia trẻ làm hai đội, lần lượt lên chọn những quả bóng có chứa chữ cái e, đội còn lại chọn quả bóng chứa chữ ê . Lần lượt từng bé một lên  nhặt và ném quả bóng  vào ô thủng theo yêu cầu .Đội nào ném được nhiều  bóng có chữ cái  có chữ e, ê lọt qua ô thủng theo yêu cầu của cô thì đội đó thắng + Luật chơi:Mỗi trẻ chỉ chọn 1 quả bóng chứa chữ cái theo yêu cầu và ném lọt qua ô thủng </vt:lpstr>
      <vt:lpstr>               TC: Ghép nét  ngang , cong tròn , dấu mũ tạo thành e,ê Cách chơi:Đi 3 vòng tròn, tay cầm các nét rời của chữ cái e và hát . Hết bài nghe tiếng xắc xô thì cầm nét rời của mình ghép với bạn tạo thành chữ e đúng và nhanh.Ai chậm không ghép được thì thua cuộc. Cho trẻ chơi lần 1. Đổi nét và chơi lần 2</vt:lpstr>
      <vt:lpstr>                                   TC: Ai giỏi nhất Cách chơi:Về nhóm chơi theo ý thích *Nhóm 1: Tạo e,ê từ vỏ ốc, hạt cao su, hạt đậu *Nhóm 2: Xâu dây ruy băng qua nỉ tạo thành e,ê * Nhóm 3: Xếp nắp chai, nét rời , uốn dây sắt màu thành e, ê *Nhóm 4:Cắt chữ e,ê trên tờ A4, đồ nét in mờ e,ê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HP</cp:lastModifiedBy>
  <cp:revision>63</cp:revision>
  <dcterms:created xsi:type="dcterms:W3CDTF">2022-10-04T13:18:00Z</dcterms:created>
  <dcterms:modified xsi:type="dcterms:W3CDTF">2024-11-21T15:32:01Z</dcterms:modified>
</cp:coreProperties>
</file>