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5" r:id="rId8"/>
    <p:sldId id="270" r:id="rId9"/>
    <p:sldId id="266" r:id="rId10"/>
    <p:sldId id="271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36D-E8F6-438B-B804-A37AE00AB9A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7B5F-B9B8-4DC8-94A7-9594499EE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6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36D-E8F6-438B-B804-A37AE00AB9A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7B5F-B9B8-4DC8-94A7-9594499EE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6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36D-E8F6-438B-B804-A37AE00AB9A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7B5F-B9B8-4DC8-94A7-9594499EE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4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36D-E8F6-438B-B804-A37AE00AB9A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7B5F-B9B8-4DC8-94A7-9594499EE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7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36D-E8F6-438B-B804-A37AE00AB9A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7B5F-B9B8-4DC8-94A7-9594499EE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1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36D-E8F6-438B-B804-A37AE00AB9A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7B5F-B9B8-4DC8-94A7-9594499EE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3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36D-E8F6-438B-B804-A37AE00AB9A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7B5F-B9B8-4DC8-94A7-9594499EE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8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36D-E8F6-438B-B804-A37AE00AB9A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7B5F-B9B8-4DC8-94A7-9594499EE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9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36D-E8F6-438B-B804-A37AE00AB9A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7B5F-B9B8-4DC8-94A7-9594499EE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36D-E8F6-438B-B804-A37AE00AB9A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7B5F-B9B8-4DC8-94A7-9594499EE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6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36D-E8F6-438B-B804-A37AE00AB9A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7B5F-B9B8-4DC8-94A7-9594499EE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7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1A36D-E8F6-438B-B804-A37AE00AB9A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77B5F-B9B8-4DC8-94A7-9594499EE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1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Mẫu background , hình nền powerpoint đơn giản đẹp ấn tượng | Hình ảnh, Hình  nền, Hình minh họa"/>
          <p:cNvSpPr>
            <a:spLocks noChangeAspect="1" noChangeArrowheads="1"/>
          </p:cNvSpPr>
          <p:nvPr/>
        </p:nvSpPr>
        <p:spPr bwMode="auto">
          <a:xfrm>
            <a:off x="155574" y="-144463"/>
            <a:ext cx="4707212" cy="470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media-exp1.licdn.com/dms/image/C4E12AQHtOtEeLmUb7A/article-inline_image-shrink_1000_1488/0?e=1609977600&amp;v=beta&amp;t=0VC7-UfbORz4EFhx3snx5-HinEi0EBiCKYE9TBzBl0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60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99571" y="240092"/>
            <a:ext cx="3948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bg1"/>
                </a:solidFill>
              </a:rPr>
              <a:t>UBND QUẬN LONG BIÊN</a:t>
            </a:r>
          </a:p>
          <a:p>
            <a:pPr algn="ctr"/>
            <a:r>
              <a:rPr lang="en-US" sz="2000" b="1" smtClean="0">
                <a:solidFill>
                  <a:schemeClr val="bg1"/>
                </a:solidFill>
              </a:rPr>
              <a:t>TRƯỜNG MẦM NON VIỆT HƯNG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7902" y="1837810"/>
            <a:ext cx="4708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PHÁT TRIỂN NHẬN THỨC</a:t>
            </a:r>
          </a:p>
          <a:p>
            <a:pPr algn="ctr"/>
            <a:r>
              <a:rPr lang="en-US" sz="3200" b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LÀM QUEN VỚI TOÁN</a:t>
            </a:r>
            <a:endParaRPr lang="en-US" sz="3200" b="1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2352" y="3187990"/>
            <a:ext cx="349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FF00"/>
                </a:solidFill>
              </a:rPr>
              <a:t>GHÉP ĐÔI</a:t>
            </a:r>
            <a:endParaRPr lang="en-US" sz="5400" b="1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552352" y="5108339"/>
            <a:ext cx="344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Giáo viên: Nguyễn Thục Anh</a:t>
            </a:r>
            <a:endParaRPr lang="en-US" sz="2000" b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4831734" y="6195695"/>
            <a:ext cx="2542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</a:rPr>
              <a:t>Năm học: 2020-2021</a:t>
            </a:r>
            <a:endParaRPr lang="en-US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3241" y="1911927"/>
            <a:ext cx="46551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/>
              <a:t>BÀI HÁT</a:t>
            </a:r>
          </a:p>
          <a:p>
            <a:pPr algn="ctr"/>
            <a:r>
              <a:rPr lang="en-US" sz="5400" b="1" smtClean="0">
                <a:solidFill>
                  <a:srgbClr val="002060"/>
                </a:solidFill>
              </a:rPr>
              <a:t>ĐÔI VÀ MỘT</a:t>
            </a:r>
            <a:endParaRPr lang="en-US" sz="5400" b="1">
              <a:solidFill>
                <a:srgbClr val="002060"/>
              </a:solidFill>
            </a:endParaRPr>
          </a:p>
        </p:txBody>
      </p:sp>
      <p:pic>
        <p:nvPicPr>
          <p:cNvPr id="6" name="Đôi và một-cắ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351236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1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media-exp1.licdn.com/dms/image/C4E12AQEK906DHOUnwg/article-inline_image-shrink_1000_1488/0?e=1609977600&amp;v=beta&amp;t=HaZi0x9ZEswlEi82QK2A0z0bOEN9q5GGz0OJ8oRRA4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Ảnh Động Powerpoint Đẹp ❤️ Tải 777+ Hình Động PPT Cu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757" y="1433945"/>
            <a:ext cx="7148945" cy="399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39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edia-exp1.licdn.com/dms/image/C4E12AQGmGzts8h1lAw/article-inline_image-shrink_1000_1488/0?e=1609977600&amp;v=beta&amp;t=jaZm2rOGM1231cbBcjuKbP17j5ZtXwWLvHP6DV4owj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2235" y="1479176"/>
            <a:ext cx="47692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VẬN ĐỘNG THEO NHẠC</a:t>
            </a:r>
          </a:p>
          <a:p>
            <a:pPr algn="ctr"/>
            <a:endParaRPr lang="en-US"/>
          </a:p>
          <a:p>
            <a:pPr algn="ctr"/>
            <a:r>
              <a:rPr lang="en-US" sz="3600" b="1" smtClean="0">
                <a:solidFill>
                  <a:srgbClr val="FFFF00"/>
                </a:solidFill>
              </a:rPr>
              <a:t>NHÀ MÌNH RẤT VUI</a:t>
            </a:r>
            <a:endParaRPr lang="en-US" sz="3600" b="1">
              <a:solidFill>
                <a:srgbClr val="FFFF00"/>
              </a:solidFill>
            </a:endParaRPr>
          </a:p>
        </p:txBody>
      </p:sp>
      <p:pic>
        <p:nvPicPr>
          <p:cNvPr id="3" name="1. Nhà mình rất v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0447" y="341555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4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edia-exp1.licdn.com/dms/image/C4E12AQFHwDeJEyEv0g/article-inline_image-shrink_1000_1488/0?e=1609977600&amp;v=beta&amp;t=75CpZeafiYT4ZjQO7jeEbPPOOJ9P2N5ycTRse_9PS0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87" y="2761129"/>
            <a:ext cx="307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TRẺ LẤY ĐỒ DÙNG</a:t>
            </a:r>
            <a:endParaRPr lang="en-US" sz="2800" b="1"/>
          </a:p>
        </p:txBody>
      </p:sp>
      <p:pic>
        <p:nvPicPr>
          <p:cNvPr id="5" name="LittleGirlBeatInstrumental-V.A-29185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67117" y="356865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8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edia-exp1.licdn.com/dms/image/C4E12AQGnxZxnqG5MnA/article-inline_image-shrink_1000_1488/0?e=1609977600&amp;v=beta&amp;t=hwVEFP2I7lNnf3BQ-IPsYfBlzHlPkoBfnQ_w8k6045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" y="-33485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386582" y="1572768"/>
            <a:ext cx="3401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TRẺ CẤT ĐỒ DÙNG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4" name="Nhạc lấy, cất đồ dùng-cắ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87366" y="235758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9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edia-exp1.licdn.com/dms/image/C4E12AQGD9A7JJv0P2w/article-inline_image-shrink_1500_2232/0?e=1609977600&amp;v=beta&amp;t=RdzCyel36rl9NHHu62a2IzSKpag5ds1cHgBVuoAUNI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7912" y="1170432"/>
            <a:ext cx="4041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7030A0"/>
                </a:solidFill>
              </a:rPr>
              <a:t>TRÒ CHƠI</a:t>
            </a:r>
          </a:p>
          <a:p>
            <a:pPr algn="ctr"/>
            <a:endParaRPr lang="en-US" sz="2400" b="1" smtClean="0">
              <a:solidFill>
                <a:srgbClr val="7030A0"/>
              </a:solidFill>
            </a:endParaRPr>
          </a:p>
          <a:p>
            <a:pPr algn="ctr"/>
            <a:r>
              <a:rPr lang="en-US" sz="3200" b="1" smtClean="0">
                <a:solidFill>
                  <a:srgbClr val="FF0000"/>
                </a:solidFill>
              </a:rPr>
              <a:t>ĐÔI BẠN THÂN THIẾT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4" name="Ba ngọn nến- TC Đôi bạn thân thiế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5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285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edia-exp1.licdn.com/dms/image/C4E12AQGnxZxnqG5MnA/article-inline_image-shrink_1000_1488/0?e=1609977600&amp;v=beta&amp;t=hwVEFP2I7lNnf3BQ-IPsYfBlzHlPkoBfnQ_w8k6045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386582" y="1572768"/>
            <a:ext cx="3401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TRẺ CẤT ĐỒ DÙNG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4" name="Nhạc lấy, cất đồ dùng-cắ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87366" y="24923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1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edia-exp1.licdn.com/dms/image/C4E12AQGI5aK4tNyyXw/article-inline_image-shrink_1000_1488/0?e=1609977600&amp;v=beta&amp;t=juFeaZZ5k8XA4Eui6n4ofshOgz8LJL3Yo6EdYS2bN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7248" y="1792224"/>
            <a:ext cx="55961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/>
              <a:t>TRẺ CHƠI </a:t>
            </a:r>
            <a:r>
              <a:rPr lang="en-US" sz="3200" b="1"/>
              <a:t>THEO NHÓM</a:t>
            </a:r>
          </a:p>
          <a:p>
            <a:pPr algn="ctr"/>
            <a:r>
              <a:rPr lang="en-US" sz="4400" b="1" smtClean="0">
                <a:solidFill>
                  <a:srgbClr val="FF0000"/>
                </a:solidFill>
              </a:rPr>
              <a:t>GHÉP ĐÔI LIÊN QUAN</a:t>
            </a:r>
            <a:endParaRPr lang="en-US" sz="4400" b="1">
              <a:solidFill>
                <a:srgbClr val="FF0000"/>
              </a:solidFill>
            </a:endParaRPr>
          </a:p>
        </p:txBody>
      </p:sp>
      <p:pic>
        <p:nvPicPr>
          <p:cNvPr id="4" name="HopeYou-V.A-36405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Mẫu background , hình nền powerpoint đơn giản đẹp ấn tượng | Hình ảnh, Hình  nền, Hình minh họa"/>
          <p:cNvSpPr>
            <a:spLocks noChangeAspect="1" noChangeArrowheads="1"/>
          </p:cNvSpPr>
          <p:nvPr/>
        </p:nvSpPr>
        <p:spPr bwMode="auto">
          <a:xfrm>
            <a:off x="155574" y="-144463"/>
            <a:ext cx="4707212" cy="470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media-exp1.licdn.com/dms/image/C4E12AQHtOtEeLmUb7A/article-inline_image-shrink_1000_1488/0?e=1609977600&amp;v=beta&amp;t=0VC7-UfbORz4EFhx3snx5-HinEi0EBiCKYE9TBzBl0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60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99571" y="240092"/>
            <a:ext cx="3948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bg1"/>
                </a:solidFill>
              </a:rPr>
              <a:t>UBND QUẬN LONG BIÊN</a:t>
            </a:r>
          </a:p>
          <a:p>
            <a:pPr algn="ctr"/>
            <a:r>
              <a:rPr lang="en-US" sz="2000" b="1" smtClean="0">
                <a:solidFill>
                  <a:schemeClr val="bg1"/>
                </a:solidFill>
              </a:rPr>
              <a:t>TRƯỜNG MẦM NON VIỆT HƯNG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7902" y="1837810"/>
            <a:ext cx="4708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PHÁT TRIỂN NHẬN THỨC</a:t>
            </a:r>
          </a:p>
          <a:p>
            <a:pPr algn="ctr"/>
            <a:r>
              <a:rPr lang="en-US" sz="3200" b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LÀM QUEN VỚI TOÁN</a:t>
            </a:r>
            <a:endParaRPr lang="en-US" sz="3200" b="1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2352" y="3187990"/>
            <a:ext cx="349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FF00"/>
                </a:solidFill>
              </a:rPr>
              <a:t>GHÉP ĐÔI</a:t>
            </a:r>
            <a:endParaRPr lang="en-US" sz="5400" b="1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552352" y="5108339"/>
            <a:ext cx="344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Giáo viên: Nguyễn Thục Anh</a:t>
            </a:r>
            <a:endParaRPr lang="en-US" sz="2000" b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4831734" y="6195695"/>
            <a:ext cx="2542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</a:rPr>
              <a:t>Năm học: 2020-2021</a:t>
            </a:r>
            <a:endParaRPr lang="en-US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media-exp1.licdn.com/dms/image/C4E12AQET5wAOaP0n-g/article-inline_image-shrink_1500_2232/0?e=1609977600&amp;v=beta&amp;t=XfIl7YbLzsu6zMpCKRQI2aGYpTAy4fXleQ1a6bidcy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6680" y="1624615"/>
            <a:ext cx="4474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chemeClr val="bg1"/>
                </a:solidFill>
              </a:rPr>
              <a:t>TRẺ LÀM BÀI TẬP</a:t>
            </a:r>
            <a:endParaRPr lang="en-US" sz="4400" b="1">
              <a:solidFill>
                <a:schemeClr val="bg1"/>
              </a:solidFill>
            </a:endParaRPr>
          </a:p>
        </p:txBody>
      </p:sp>
      <p:pic>
        <p:nvPicPr>
          <p:cNvPr id="3" name="LoveIsBlue-RichardClayderman_3da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7452" y="2781916"/>
            <a:ext cx="406400" cy="406400"/>
          </a:xfrm>
          <a:prstGeom prst="rect">
            <a:avLst/>
          </a:prstGeom>
        </p:spPr>
      </p:pic>
      <p:pic>
        <p:nvPicPr>
          <p:cNvPr id="5" name="LoveIsBlue-RichardClayderman_3da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7452" y="278191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7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80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80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2146</TotalTime>
  <Words>101</Words>
  <Application>Microsoft Office PowerPoint</Application>
  <PresentationFormat>Custom</PresentationFormat>
  <Paragraphs>28</Paragraphs>
  <Slides>11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ANHANH</dc:creator>
  <cp:lastModifiedBy>Techsi.vn</cp:lastModifiedBy>
  <cp:revision>23</cp:revision>
  <dcterms:created xsi:type="dcterms:W3CDTF">2020-11-07T01:54:02Z</dcterms:created>
  <dcterms:modified xsi:type="dcterms:W3CDTF">2020-12-29T10:36:03Z</dcterms:modified>
</cp:coreProperties>
</file>