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07" r:id="rId3"/>
    <p:sldId id="262" r:id="rId4"/>
    <p:sldId id="260" r:id="rId5"/>
    <p:sldId id="265" r:id="rId6"/>
    <p:sldId id="264" r:id="rId7"/>
    <p:sldId id="259" r:id="rId8"/>
    <p:sldId id="257" r:id="rId9"/>
    <p:sldId id="258" r:id="rId10"/>
    <p:sldId id="290" r:id="rId11"/>
    <p:sldId id="295" r:id="rId12"/>
    <p:sldId id="296" r:id="rId13"/>
    <p:sldId id="297" r:id="rId14"/>
    <p:sldId id="301" r:id="rId15"/>
    <p:sldId id="303" r:id="rId16"/>
    <p:sldId id="304" r:id="rId17"/>
    <p:sldId id="311" r:id="rId18"/>
    <p:sldId id="315" r:id="rId19"/>
    <p:sldId id="316" r:id="rId20"/>
    <p:sldId id="30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04E6C-7BC2-4CE8-9371-70B30C275DAE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4F294-546E-4113-8DDC-2DCD2BC039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60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AA582B-4556-443D-B8A9-C9DDD497C412}" type="slidenum">
              <a:rPr lang="en-US"/>
              <a:pPr/>
              <a:t>13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AA582B-4556-443D-B8A9-C9DDD497C412}" type="slidenum">
              <a:rPr lang="en-US"/>
              <a:pPr/>
              <a:t>14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AA582B-4556-443D-B8A9-C9DDD497C412}" type="slidenum">
              <a:rPr lang="en-US"/>
              <a:pPr/>
              <a:t>15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AA582B-4556-443D-B8A9-C9DDD497C412}" type="slidenum">
              <a:rPr lang="en-US"/>
              <a:pPr/>
              <a:t>16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AA582B-4556-443D-B8A9-C9DDD497C412}" type="slidenum">
              <a:rPr lang="en-US"/>
              <a:pPr/>
              <a:t>17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AA582B-4556-443D-B8A9-C9DDD497C412}" type="slidenum">
              <a:rPr lang="en-US"/>
              <a:pPr/>
              <a:t>18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AA582B-4556-443D-B8A9-C9DDD497C412}" type="slidenum">
              <a:rPr lang="en-US"/>
              <a:pPr/>
              <a:t>19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AB5F20-B60B-47CD-9055-2537731FA666}" type="slidenum">
              <a:rPr lang="en-US"/>
              <a:pPr/>
              <a:t>20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AB82-F91B-400F-B2DB-1CAE5D88A225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706D-1576-4B5C-9AF5-9D629DDEC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AB82-F91B-400F-B2DB-1CAE5D88A225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706D-1576-4B5C-9AF5-9D629DDEC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AB82-F91B-400F-B2DB-1CAE5D88A225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706D-1576-4B5C-9AF5-9D629DDEC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14E794B-F944-462E-8AA4-4D9450113D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AB82-F91B-400F-B2DB-1CAE5D88A225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706D-1576-4B5C-9AF5-9D629DDEC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AB82-F91B-400F-B2DB-1CAE5D88A225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706D-1576-4B5C-9AF5-9D629DDEC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AB82-F91B-400F-B2DB-1CAE5D88A225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706D-1576-4B5C-9AF5-9D629DDEC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AB82-F91B-400F-B2DB-1CAE5D88A225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706D-1576-4B5C-9AF5-9D629DDEC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AB82-F91B-400F-B2DB-1CAE5D88A225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706D-1576-4B5C-9AF5-9D629DDEC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AB82-F91B-400F-B2DB-1CAE5D88A225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706D-1576-4B5C-9AF5-9D629DDEC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AB82-F91B-400F-B2DB-1CAE5D88A225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706D-1576-4B5C-9AF5-9D629DDEC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AB82-F91B-400F-B2DB-1CAE5D88A225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706D-1576-4B5C-9AF5-9D629DDEC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7AB82-F91B-400F-B2DB-1CAE5D88A225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5706D-1576-4B5C-9AF5-9D629DDEC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.xml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11" Type="http://schemas.openxmlformats.org/officeDocument/2006/relationships/image" Target="../media/image13.wmf"/><Relationship Id="rId5" Type="http://schemas.openxmlformats.org/officeDocument/2006/relationships/image" Target="../media/image11.gif"/><Relationship Id="rId10" Type="http://schemas.openxmlformats.org/officeDocument/2006/relationships/slide" Target="slide7.xml"/><Relationship Id="rId4" Type="http://schemas.openxmlformats.org/officeDocument/2006/relationships/image" Target="../media/image10.gif"/><Relationship Id="rId9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8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THU%20-%20%20T.L\Armik%20%20-%20Our%20Night.mp3" TargetMode="Externa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slide" Target="slide1.xml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7338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Text Placeholder 3" descr="365_Frame_1331_1795x120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743200"/>
            <a:ext cx="9144000" cy="4343400"/>
          </a:xfrm>
          <a:noFill/>
          <a:ln/>
        </p:spPr>
      </p:pic>
      <p:pic>
        <p:nvPicPr>
          <p:cNvPr id="5" name="Picture 3" descr="365_Frame_1331_1795x12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52400" y="0"/>
            <a:ext cx="9144000" cy="7086600"/>
          </a:xfrm>
          <a:prstGeom prst="rect">
            <a:avLst/>
          </a:prstGeom>
          <a:noFill/>
          <a:ln/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647403"/>
            <a:ext cx="6400800" cy="5410200"/>
          </a:xfrm>
        </p:spPr>
        <p:txBody>
          <a:bodyPr/>
          <a:lstStyle/>
          <a:p>
            <a:endParaRPr lang="en-US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</a:t>
            </a:r>
            <a:r>
              <a:rPr lang="vi-VN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QUẬN LONG BIÊN</a:t>
            </a:r>
            <a:r>
              <a:rPr lang="vi-VN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 HƯNG</a:t>
            </a:r>
            <a:endParaRPr lang="en-US" sz="20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THƠ: CÔ GIÁO CỦA CON</a:t>
            </a:r>
          </a:p>
          <a:p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99" y="2057301"/>
            <a:ext cx="1320602" cy="1320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7338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Text Placeholder 3" descr="365_Frame_1331_1795x120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743200"/>
            <a:ext cx="9144000" cy="4343400"/>
          </a:xfrm>
          <a:noFill/>
          <a:ln/>
        </p:spPr>
      </p:pic>
      <p:pic>
        <p:nvPicPr>
          <p:cNvPr id="5" name="Picture 3" descr="365_Frame_1331_1795x12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  <a:noFill/>
          <a:ln/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990600"/>
            <a:ext cx="6400800" cy="5410200"/>
          </a:xfrm>
        </p:spPr>
        <p:txBody>
          <a:bodyPr>
            <a:normAutofit/>
          </a:bodyPr>
          <a:lstStyle/>
          <a:p>
            <a:endParaRPr lang="en-US" sz="36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GIẢNG TỪ KHÓ</a:t>
            </a:r>
          </a:p>
          <a:p>
            <a:pPr algn="l">
              <a:spcBef>
                <a:spcPct val="0"/>
              </a:spcBef>
            </a:pPr>
            <a:r>
              <a:rPr lang="en-US" sz="3600" b="1" dirty="0" smtClean="0">
                <a:solidFill>
                  <a:srgbClr val="004000"/>
                </a:solidFill>
                <a:latin typeface="Times New Roman" pitchFamily="18" charset="0"/>
                <a:cs typeface="Times New Roman" pitchFamily="18" charset="0"/>
              </a:rPr>
              <a:t>Say </a:t>
            </a:r>
            <a:r>
              <a:rPr lang="en-US" sz="3600" b="1" dirty="0" err="1" smtClean="0">
                <a:solidFill>
                  <a:srgbClr val="004000"/>
                </a:solidFill>
                <a:latin typeface="Times New Roman" pitchFamily="18" charset="0"/>
                <a:cs typeface="Times New Roman" pitchFamily="18" charset="0"/>
              </a:rPr>
              <a:t>sưa</a:t>
            </a:r>
            <a:r>
              <a:rPr lang="en-US" sz="3600" b="1" dirty="0" smtClean="0">
                <a:solidFill>
                  <a:srgbClr val="004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4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nl-NL" sz="3600" dirty="0" smtClean="0">
                <a:solidFill>
                  <a:srgbClr val="004000"/>
                </a:solidFill>
                <a:latin typeface="Times New Roman" pitchFamily="18" charset="0"/>
                <a:cs typeface="Times New Roman" pitchFamily="18" charset="0"/>
              </a:rPr>
              <a:t>rất là tập trung vào việc dạy học của mình.</a:t>
            </a:r>
            <a:endParaRPr lang="en-US" sz="3600" dirty="0" smtClean="0">
              <a:solidFill>
                <a:srgbClr val="004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nl-NL" sz="3600" dirty="0" smtClean="0">
                <a:solidFill>
                  <a:srgbClr val="004000"/>
                </a:solidFill>
                <a:latin typeface="Times New Roman" pitchFamily="18" charset="0"/>
                <a:cs typeface="Times New Roman" pitchFamily="18" charset="0"/>
              </a:rPr>
              <a:t>Cho trẻ đọc “Say sưa” “Say sưa giảng bài”</a:t>
            </a:r>
            <a:endParaRPr lang="en-US" sz="3600" dirty="0" smtClean="0">
              <a:solidFill>
                <a:srgbClr val="004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nl-NL" sz="3600" b="1" dirty="0" smtClean="0">
                <a:solidFill>
                  <a:srgbClr val="004000"/>
                </a:solidFill>
                <a:latin typeface="Times New Roman" pitchFamily="18" charset="0"/>
                <a:cs typeface="Times New Roman" pitchFamily="18" charset="0"/>
              </a:rPr>
              <a:t>Ấm áp: </a:t>
            </a:r>
            <a:r>
              <a:rPr lang="nl-NL" sz="3600" dirty="0" smtClean="0">
                <a:solidFill>
                  <a:srgbClr val="004000"/>
                </a:solidFill>
                <a:latin typeface="Times New Roman" pitchFamily="18" charset="0"/>
                <a:cs typeface="Times New Roman" pitchFamily="18" charset="0"/>
              </a:rPr>
              <a:t>Cảm giác rất là gần gũi. </a:t>
            </a:r>
            <a:endParaRPr lang="en-US" sz="3600" dirty="0" smtClean="0">
              <a:solidFill>
                <a:srgbClr val="004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nl-NL" sz="3600" dirty="0" smtClean="0">
                <a:solidFill>
                  <a:srgbClr val="004000"/>
                </a:solidFill>
                <a:latin typeface="Times New Roman" pitchFamily="18" charset="0"/>
                <a:cs typeface="Times New Roman" pitchFamily="18" charset="0"/>
              </a:rPr>
              <a:t>Cho trẻ đọc: “Ấm áp”, “giọng cô ấm áp”</a:t>
            </a:r>
            <a:endParaRPr lang="en-US" sz="3600" dirty="0" smtClean="0">
              <a:solidFill>
                <a:srgbClr val="004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7338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Text Placeholder 3" descr="365_Frame_1331_1795x120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743200"/>
            <a:ext cx="9144000" cy="4343400"/>
          </a:xfrm>
          <a:noFill/>
          <a:ln/>
        </p:spPr>
      </p:pic>
      <p:pic>
        <p:nvPicPr>
          <p:cNvPr id="5" name="Picture 3" descr="365_Frame_1331_1795x12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  <a:noFill/>
          <a:ln/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990600"/>
            <a:ext cx="6400800" cy="5410200"/>
          </a:xfrm>
        </p:spPr>
        <p:txBody>
          <a:bodyPr>
            <a:normAutofit/>
          </a:bodyPr>
          <a:lstStyle/>
          <a:p>
            <a:endParaRPr lang="en-US" sz="36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 THOẠI</a:t>
            </a:r>
            <a:endParaRPr lang="en-US" sz="6000" dirty="0" smtClean="0">
              <a:solidFill>
                <a:srgbClr val="004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152400"/>
            <a:ext cx="9448800" cy="6972300"/>
            <a:chOff x="0" y="0"/>
            <a:chExt cx="5760" cy="4392"/>
          </a:xfrm>
        </p:grpSpPr>
        <p:pic>
          <p:nvPicPr>
            <p:cNvPr id="20500" name="Picture 4" descr="nh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760" cy="4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1" name="Picture 13" descr="fduende3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" y="2064"/>
              <a:ext cx="1265" cy="2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483" name="Picture 2" descr="F:\Relax\Pictures\Anh lam Slide\Garfield-01-june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8077200" y="3429000"/>
            <a:ext cx="1066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WordArt 6"/>
          <p:cNvSpPr>
            <a:spLocks noChangeArrowheads="1" noChangeShapeType="1" noTextEdit="1"/>
          </p:cNvSpPr>
          <p:nvPr/>
        </p:nvSpPr>
        <p:spPr bwMode="auto">
          <a:xfrm>
            <a:off x="1371600" y="304800"/>
            <a:ext cx="6629400" cy="9144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1431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20485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09800" y="2819400"/>
            <a:ext cx="23622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57800" y="2743200"/>
            <a:ext cx="23622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9" name="AutoShape 15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86400" y="2819400"/>
            <a:ext cx="1828800" cy="1295400"/>
          </a:xfrm>
          <a:prstGeom prst="actionButtonBlank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 b="1" dirty="0" smtClean="0">
                <a:solidFill>
                  <a:srgbClr val="FFFF00"/>
                </a:solidFill>
                <a:latin typeface=".VnAvant" pitchFamily="34" charset="0"/>
              </a:rPr>
              <a:t>3</a:t>
            </a:r>
            <a:endParaRPr lang="en-US" sz="96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20488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57800" y="4267200"/>
            <a:ext cx="23622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1" name="AutoShape 17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562600" y="4343400"/>
            <a:ext cx="1828800" cy="1295400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9600" b="1" dirty="0">
                <a:solidFill>
                  <a:srgbClr val="FFFF00"/>
                </a:solidFill>
                <a:latin typeface=".VnAvant" pitchFamily="34" charset="0"/>
              </a:rPr>
              <a:t>5</a:t>
            </a:r>
          </a:p>
        </p:txBody>
      </p:sp>
      <p:pic>
        <p:nvPicPr>
          <p:cNvPr id="20492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0" y="4419600"/>
            <a:ext cx="23622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4" name="AutoShape 20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14600" y="4495800"/>
            <a:ext cx="1828800" cy="1295400"/>
          </a:xfrm>
          <a:prstGeom prst="actionButtonBlank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 b="1" dirty="0" smtClean="0">
                <a:solidFill>
                  <a:srgbClr val="FFFF00"/>
                </a:solidFill>
                <a:latin typeface=".VnAvant" pitchFamily="34" charset="0"/>
              </a:rPr>
              <a:t>4</a:t>
            </a:r>
            <a:endParaRPr lang="en-US" sz="96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20494" name="Picture 23" descr="Firewrk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8600" y="914400"/>
            <a:ext cx="144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24" descr="Firewrk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657600" y="-609600"/>
            <a:ext cx="2209800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6" name="Picture 25" descr="Firewrk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96200" y="838200"/>
            <a:ext cx="144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2" name="AutoShape 28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438400" y="2895600"/>
            <a:ext cx="1828800" cy="1295400"/>
          </a:xfrm>
          <a:prstGeom prst="actionButtonBlank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 b="1" dirty="0" smtClean="0">
                <a:solidFill>
                  <a:srgbClr val="FFFF00"/>
                </a:solidFill>
                <a:latin typeface=".VnAvant" pitchFamily="34" charset="0"/>
              </a:rPr>
              <a:t>2</a:t>
            </a:r>
            <a:endParaRPr lang="en-US" sz="96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18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1400" y="1066800"/>
            <a:ext cx="23622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AutoShape 28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86200" y="1143000"/>
            <a:ext cx="1828800" cy="1295400"/>
          </a:xfrm>
          <a:prstGeom prst="actionButtonBlank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 b="1" dirty="0" smtClean="0">
                <a:solidFill>
                  <a:srgbClr val="FFFF00"/>
                </a:solidFill>
                <a:latin typeface=".VnAvant" pitchFamily="34" charset="0"/>
              </a:rPr>
              <a:t>1</a:t>
            </a:r>
            <a:endParaRPr lang="en-US" sz="9600" b="1" dirty="0">
              <a:solidFill>
                <a:srgbClr val="FFFF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>
    <p:sndAc>
      <p:stSnd>
        <p:snd r:embed="rId2" name="Start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Picture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0"/>
            <a:ext cx="9448800" cy="6858000"/>
          </a:xfrm>
          <a:prstGeom prst="rect">
            <a:avLst/>
          </a:prstGeom>
          <a:noFill/>
        </p:spPr>
      </p:pic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>
          <a:xfrm>
            <a:off x="2268538" y="1196975"/>
            <a:ext cx="4968875" cy="1143000"/>
          </a:xfrm>
          <a:solidFill>
            <a:srgbClr val="FF3300"/>
          </a:solidFill>
        </p:spPr>
        <p:txBody>
          <a:bodyPr/>
          <a:lstStyle/>
          <a:p>
            <a:r>
              <a:rPr lang="en-US" sz="6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6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1143000" y="2743200"/>
            <a:ext cx="6858000" cy="157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 lIns="101026" tIns="50514" rIns="101026" bIns="50514">
            <a:spAutoFit/>
          </a:bodyPr>
          <a:lstStyle/>
          <a:p>
            <a:pPr>
              <a:defRPr/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? Do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Picture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0"/>
            <a:ext cx="9448800" cy="6858000"/>
          </a:xfrm>
          <a:prstGeom prst="rect">
            <a:avLst/>
          </a:prstGeom>
          <a:noFill/>
        </p:spPr>
      </p:pic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1219200"/>
            <a:ext cx="4968875" cy="1143000"/>
          </a:xfrm>
          <a:solidFill>
            <a:srgbClr val="FF3300"/>
          </a:solidFill>
        </p:spPr>
        <p:txBody>
          <a:bodyPr/>
          <a:lstStyle/>
          <a:p>
            <a:r>
              <a:rPr lang="en-US" sz="6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6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1143000" y="2743200"/>
            <a:ext cx="6858000" cy="157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 lIns="101026" tIns="50514" rIns="101026" bIns="50514">
            <a:spAutoFit/>
          </a:bodyPr>
          <a:lstStyle/>
          <a:p>
            <a:pPr>
              <a:defRPr/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Picture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0"/>
            <a:ext cx="9448800" cy="6858000"/>
          </a:xfrm>
          <a:prstGeom prst="rect">
            <a:avLst/>
          </a:prstGeom>
          <a:noFill/>
        </p:spPr>
      </p:pic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1219200"/>
            <a:ext cx="4968875" cy="1143000"/>
          </a:xfrm>
          <a:solidFill>
            <a:srgbClr val="FF3300"/>
          </a:solidFill>
        </p:spPr>
        <p:txBody>
          <a:bodyPr/>
          <a:lstStyle/>
          <a:p>
            <a:r>
              <a:rPr lang="en-US" sz="6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6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1143000" y="2743200"/>
            <a:ext cx="6858000" cy="157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 lIns="101026" tIns="50514" rIns="101026" bIns="50514">
            <a:spAutoFit/>
          </a:bodyPr>
          <a:lstStyle/>
          <a:p>
            <a:pPr>
              <a:defRPr/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Picture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0"/>
            <a:ext cx="9448800" cy="6858000"/>
          </a:xfrm>
          <a:prstGeom prst="rect">
            <a:avLst/>
          </a:prstGeom>
          <a:noFill/>
        </p:spPr>
      </p:pic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1219200"/>
            <a:ext cx="4968875" cy="1143000"/>
          </a:xfrm>
          <a:solidFill>
            <a:srgbClr val="FF3300"/>
          </a:solidFill>
        </p:spPr>
        <p:txBody>
          <a:bodyPr/>
          <a:lstStyle/>
          <a:p>
            <a:r>
              <a:rPr lang="en-US" sz="6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sz="6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1143000" y="2743200"/>
            <a:ext cx="6858000" cy="231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 lIns="101026" tIns="50514" rIns="101026" bIns="50514">
            <a:spAutoFit/>
          </a:bodyPr>
          <a:lstStyle/>
          <a:p>
            <a:pPr>
              <a:defRPr/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Picture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0"/>
            <a:ext cx="9448800" cy="6858000"/>
          </a:xfrm>
          <a:prstGeom prst="rect">
            <a:avLst/>
          </a:prstGeom>
          <a:noFill/>
        </p:spPr>
      </p:pic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1219200"/>
            <a:ext cx="4968875" cy="1143000"/>
          </a:xfrm>
          <a:solidFill>
            <a:srgbClr val="FF3300"/>
          </a:solidFill>
        </p:spPr>
        <p:txBody>
          <a:bodyPr/>
          <a:lstStyle/>
          <a:p>
            <a:r>
              <a:rPr lang="en-US" sz="6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6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1143000" y="2743200"/>
            <a:ext cx="6858000" cy="157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 lIns="101026" tIns="50514" rIns="101026" bIns="50514">
            <a:spAutoFit/>
          </a:bodyPr>
          <a:lstStyle/>
          <a:p>
            <a:pPr>
              <a:defRPr/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Picture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38200" y="-228599"/>
            <a:ext cx="10668000" cy="7363132"/>
          </a:xfrm>
          <a:prstGeom prst="rect">
            <a:avLst/>
          </a:prstGeom>
          <a:noFill/>
        </p:spPr>
      </p:pic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1143000" y="609601"/>
            <a:ext cx="6858000" cy="539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 lIns="101026" tIns="50514" rIns="101026" bIns="50514">
            <a:spAutoFit/>
          </a:bodyPr>
          <a:lstStyle/>
          <a:p>
            <a:pPr algn="just">
              <a:defRPr/>
            </a:pPr>
            <a:r>
              <a:rPr lang="en-US" sz="4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43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20/11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endParaRPr lang="en-US" sz="4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Picture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38200" y="-228599"/>
            <a:ext cx="10668000" cy="7363132"/>
          </a:xfrm>
          <a:prstGeom prst="rect">
            <a:avLst/>
          </a:prstGeom>
          <a:noFill/>
        </p:spPr>
      </p:pic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1143000" y="1828800"/>
            <a:ext cx="6858000" cy="10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 lIns="101026" tIns="50514" rIns="101026" bIns="50514">
            <a:spAutoFit/>
          </a:bodyPr>
          <a:lstStyle/>
          <a:p>
            <a:pPr algn="ctr">
              <a:defRPr/>
            </a:pP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THÚC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7338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Text Placeholder 3" descr="365_Frame_1331_1795x120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743200"/>
            <a:ext cx="9144000" cy="4343400"/>
          </a:xfrm>
          <a:noFill/>
          <a:ln/>
        </p:spPr>
      </p:pic>
      <p:pic>
        <p:nvPicPr>
          <p:cNvPr id="5" name="Picture 3" descr="365_Frame_1331_1795x12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  <a:noFill/>
          <a:ln/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990600"/>
            <a:ext cx="6400800" cy="4648200"/>
          </a:xfrm>
        </p:spPr>
        <p:txBody>
          <a:bodyPr/>
          <a:lstStyle/>
          <a:p>
            <a:endParaRPr lang="en-US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GIỚI THIỆU TÊN BÀI THƠ </a:t>
            </a:r>
          </a:p>
          <a:p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 TÁC GIẢ</a:t>
            </a:r>
          </a:p>
          <a:p>
            <a:endParaRPr lang="en-US" sz="36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CÔ GIÁO CỦA CON</a:t>
            </a:r>
          </a:p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AutoShape 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39200" y="6553200"/>
            <a:ext cx="304800" cy="304800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939" name="WordArt 3"/>
          <p:cNvSpPr>
            <a:spLocks noChangeArrowheads="1" noChangeShapeType="1" noTextEdit="1"/>
          </p:cNvSpPr>
          <p:nvPr/>
        </p:nvSpPr>
        <p:spPr bwMode="auto">
          <a:xfrm>
            <a:off x="1371600" y="762000"/>
            <a:ext cx="6477000" cy="4572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Kính chúc các </a:t>
            </a:r>
            <a:r>
              <a:rPr lang="vi-VN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</a:t>
            </a:r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ô</a:t>
            </a:r>
            <a:r>
              <a:rPr lang="vi-VN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sức khoẻ </a:t>
            </a:r>
          </a:p>
          <a:p>
            <a:pPr algn="ctr"/>
            <a:r>
              <a:rPr lang="vi-VN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Chúc các cháu chăm noan học giỏi</a:t>
            </a:r>
            <a:endParaRPr lang="en-US" sz="36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67940" name="Picture 4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6625432" y="537368"/>
            <a:ext cx="19812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41" name="Picture 4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533400"/>
            <a:ext cx="19812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42" name="Picture 4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212271">
            <a:off x="377032" y="4499768"/>
            <a:ext cx="19812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43" name="Picture 3" descr="POINSET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4495800"/>
            <a:ext cx="20002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44" name="Picture 8" descr="696932h0rv8jquww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200000">
            <a:off x="3810000" y="1752600"/>
            <a:ext cx="1295400" cy="8001000"/>
          </a:xfrm>
          <a:prstGeom prst="rect">
            <a:avLst/>
          </a:prstGeom>
          <a:noFill/>
        </p:spPr>
      </p:pic>
      <p:pic>
        <p:nvPicPr>
          <p:cNvPr id="167945" name="Picture 9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38600" y="228600"/>
            <a:ext cx="1143000" cy="914400"/>
          </a:xfrm>
          <a:prstGeom prst="rect">
            <a:avLst/>
          </a:prstGeom>
          <a:noFill/>
        </p:spPr>
      </p:pic>
      <p:pic>
        <p:nvPicPr>
          <p:cNvPr id="167946" name="Picture 10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0" y="533400"/>
            <a:ext cx="1143000" cy="914400"/>
          </a:xfrm>
          <a:prstGeom prst="rect">
            <a:avLst/>
          </a:prstGeom>
          <a:noFill/>
        </p:spPr>
      </p:pic>
      <p:pic>
        <p:nvPicPr>
          <p:cNvPr id="167947" name="Picture 11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05400" y="457200"/>
            <a:ext cx="1143000" cy="914400"/>
          </a:xfrm>
          <a:prstGeom prst="rect">
            <a:avLst/>
          </a:prstGeom>
          <a:noFill/>
        </p:spPr>
      </p:pic>
      <p:pic>
        <p:nvPicPr>
          <p:cNvPr id="167948" name="Armik  - Our Nigh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7169150" y="5715000"/>
            <a:ext cx="2921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875" fill="hold"/>
                                        <p:tgtEl>
                                          <p:spTgt spid="1679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9875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679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7948"/>
                </p:tgtEl>
              </p:cMediaNode>
            </p:audio>
          </p:childTnLst>
        </p:cTn>
      </p:par>
    </p:tnLst>
    <p:bldLst>
      <p:bldP spid="1679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7338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Text Placeholder 3" descr="365_Frame_1331_1795x120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743200"/>
            <a:ext cx="9144000" cy="4343400"/>
          </a:xfrm>
          <a:noFill/>
          <a:ln/>
        </p:spPr>
      </p:pic>
      <p:pic>
        <p:nvPicPr>
          <p:cNvPr id="5" name="Picture 3" descr="365_Frame_1331_1795x12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  <a:noFill/>
          <a:ln/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990600"/>
            <a:ext cx="6400800" cy="4648200"/>
          </a:xfrm>
        </p:spPr>
        <p:txBody>
          <a:bodyPr/>
          <a:lstStyle/>
          <a:p>
            <a:endParaRPr lang="en-US" sz="36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ĐỌC THƠ</a:t>
            </a:r>
            <a:endParaRPr lang="en-US" sz="39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MPUTER\Downloads\co giao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76800" y="3886200"/>
            <a:ext cx="4267200" cy="2819400"/>
          </a:xfrm>
        </p:spPr>
        <p:txBody>
          <a:bodyPr>
            <a:normAutofit/>
          </a:bodyPr>
          <a:lstStyle/>
          <a:p>
            <a:pPr algn="l"/>
            <a:r>
              <a:rPr lang="en-US" b="1" dirty="0" err="1" smtClean="0">
                <a:solidFill>
                  <a:srgbClr val="FFC000"/>
                </a:solidFill>
              </a:rPr>
              <a:t>mỗi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khi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vào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lớp</a:t>
            </a:r>
            <a:r>
              <a:rPr lang="en-US" b="1" dirty="0" smtClean="0">
                <a:solidFill>
                  <a:srgbClr val="FFC000"/>
                </a:solidFill>
              </a:rPr>
              <a:t/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err="1" smtClean="0">
                <a:solidFill>
                  <a:srgbClr val="FFC000"/>
                </a:solidFill>
              </a:rPr>
              <a:t>cô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cười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thật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tươi</a:t>
            </a:r>
            <a:r>
              <a:rPr lang="en-US" b="1" dirty="0" smtClean="0">
                <a:solidFill>
                  <a:srgbClr val="FFC000"/>
                </a:solidFill>
              </a:rPr>
              <a:t/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say </a:t>
            </a:r>
            <a:r>
              <a:rPr lang="en-US" b="1" dirty="0" err="1" smtClean="0">
                <a:solidFill>
                  <a:srgbClr val="FFC000"/>
                </a:solidFill>
              </a:rPr>
              <a:t>sưa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giảng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bài</a:t>
            </a:r>
            <a:r>
              <a:rPr lang="en-US" b="1" dirty="0" smtClean="0">
                <a:solidFill>
                  <a:srgbClr val="FFC000"/>
                </a:solidFill>
              </a:rPr>
              <a:t/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err="1" smtClean="0">
                <a:solidFill>
                  <a:srgbClr val="FFC000"/>
                </a:solidFill>
              </a:rPr>
              <a:t>giọng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cô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ấm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áp</a:t>
            </a:r>
            <a:endParaRPr lang="en-US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MPUTER\Downloads\co giao 2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5181600"/>
            <a:ext cx="4724400" cy="1676400"/>
          </a:xfrm>
        </p:spPr>
        <p:txBody>
          <a:bodyPr>
            <a:normAutofit/>
          </a:bodyPr>
          <a:lstStyle/>
          <a:p>
            <a:pPr algn="l"/>
            <a:r>
              <a:rPr lang="en-US" b="1" dirty="0" err="1" smtClean="0">
                <a:solidFill>
                  <a:srgbClr val="FFFF00"/>
                </a:solidFill>
              </a:rPr>
              <a:t>bạn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nào</a:t>
            </a:r>
            <a:r>
              <a:rPr lang="en-US" b="1" dirty="0" smtClean="0">
                <a:solidFill>
                  <a:srgbClr val="FFFF00"/>
                </a:solidFill>
              </a:rPr>
              <a:t> hay </a:t>
            </a:r>
            <a:r>
              <a:rPr lang="en-US" b="1" dirty="0" err="1" smtClean="0">
                <a:solidFill>
                  <a:srgbClr val="FFFF00"/>
                </a:solidFill>
              </a:rPr>
              <a:t>nghịch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err="1" smtClean="0">
                <a:solidFill>
                  <a:srgbClr val="FFFF00"/>
                </a:solidFill>
              </a:rPr>
              <a:t>cô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chẳng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thích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đâu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OMPUTER\Downloads\co giao 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029200" cy="1447800"/>
          </a:xfrm>
        </p:spPr>
        <p:txBody>
          <a:bodyPr>
            <a:normAutofit/>
          </a:bodyPr>
          <a:lstStyle/>
          <a:p>
            <a:pPr algn="l"/>
            <a:r>
              <a:rPr lang="en-US" b="1" dirty="0" err="1" smtClean="0">
                <a:solidFill>
                  <a:srgbClr val="002060"/>
                </a:solidFill>
              </a:rPr>
              <a:t>bạn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nào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chăm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ngoan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err="1" smtClean="0">
                <a:solidFill>
                  <a:srgbClr val="002060"/>
                </a:solidFill>
              </a:rPr>
              <a:t>cô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yêu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lắm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đấy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OMPUTER\Downloads\co giao 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48200" y="5867400"/>
            <a:ext cx="4495800" cy="9906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</a:rPr>
              <a:t>cần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như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hạt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muối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2016\HINH ANH\ANH HOC\THUC VAT\HOA RAU CU\1323706276_060411_hoagao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48200" y="5334000"/>
            <a:ext cx="4800600" cy="1524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70C0"/>
                </a:solidFill>
              </a:rPr>
              <a:t>đẹp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như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hoa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rừng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COMPUTER\Downloads\co giao 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5562600"/>
            <a:ext cx="4191000" cy="12954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err="1" smtClean="0">
                <a:solidFill>
                  <a:srgbClr val="002060"/>
                </a:solidFill>
              </a:rPr>
              <a:t>cô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giáo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của</a:t>
            </a:r>
            <a:r>
              <a:rPr lang="en-US" b="1" dirty="0" smtClean="0">
                <a:solidFill>
                  <a:srgbClr val="002060"/>
                </a:solidFill>
              </a:rPr>
              <a:t> con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err="1" smtClean="0">
                <a:solidFill>
                  <a:srgbClr val="002060"/>
                </a:solidFill>
              </a:rPr>
              <a:t>ai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mà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chẳng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quý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263</Words>
  <Application>Microsoft Office PowerPoint</Application>
  <PresentationFormat>On-screen Show (4:3)</PresentationFormat>
  <Paragraphs>58</Paragraphs>
  <Slides>20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mỗi khi vào lớp cô cười thật tươi say sưa giảng bài giọng cô ấm áp</vt:lpstr>
      <vt:lpstr>bạn nào hay nghịch  cô chẳng thích đâu</vt:lpstr>
      <vt:lpstr>bạn nào chăm ngoan cô yêu lắm đấy</vt:lpstr>
      <vt:lpstr>cần như hạt muối</vt:lpstr>
      <vt:lpstr>đẹp như hoa rừng</vt:lpstr>
      <vt:lpstr>cô giáo của con ai mà chẳng quý</vt:lpstr>
      <vt:lpstr>PowerPoint Presentation</vt:lpstr>
      <vt:lpstr>PowerPoint Presentation</vt:lpstr>
      <vt:lpstr>PowerPoint Presentation</vt:lpstr>
      <vt:lpstr>Câu 1</vt:lpstr>
      <vt:lpstr>Câu 2</vt:lpstr>
      <vt:lpstr>Câu 3</vt:lpstr>
      <vt:lpstr>Câu 4</vt:lpstr>
      <vt:lpstr>Câu 5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COMPUTER</dc:creator>
  <cp:lastModifiedBy>Techsi.vn</cp:lastModifiedBy>
  <cp:revision>60</cp:revision>
  <dcterms:created xsi:type="dcterms:W3CDTF">2017-11-12T13:31:24Z</dcterms:created>
  <dcterms:modified xsi:type="dcterms:W3CDTF">2024-03-12T02:41:04Z</dcterms:modified>
</cp:coreProperties>
</file>