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51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76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81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63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8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3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7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6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74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5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720EC-CDFB-4E2A-9956-1B6B90091336}" type="datetimeFigureOut">
              <a:rPr lang="en-US" smtClean="0"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0F986-474D-48A1-9097-93DCCA2458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6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156895"/>
            <a:ext cx="7734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VIỆT H</a:t>
            </a:r>
            <a:r>
              <a:rPr lang="vi-VN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05646" y="2743071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05646" y="3483072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LQTPVH “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24- 36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35555-6075-4DD0-8079-070D8356DF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97" y="1059230"/>
            <a:ext cx="1612503" cy="161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600" y="0"/>
            <a:ext cx="75437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Bài hát ĐỐ BẠN (Hình minh họa theo lời bài hát),Trèo cây nhanh thoăn thoắt đố bạn biết con gì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16352"/>
            <a:ext cx="10883581" cy="60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6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6350" y="1753985"/>
            <a:ext cx="61718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48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7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61" y="0"/>
            <a:ext cx="1065210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65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71" y="0"/>
            <a:ext cx="11090453" cy="680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11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49" y="390525"/>
            <a:ext cx="10058400" cy="608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77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304800"/>
            <a:ext cx="1124206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88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5" y="-1"/>
            <a:ext cx="10440640" cy="693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62</Words>
  <Application>Microsoft Office PowerPoint</Application>
  <PresentationFormat>Widescreen</PresentationFormat>
  <Paragraphs>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hoanglinhchauquan@gmail.com</cp:lastModifiedBy>
  <cp:revision>7</cp:revision>
  <dcterms:created xsi:type="dcterms:W3CDTF">2022-05-23T13:11:37Z</dcterms:created>
  <dcterms:modified xsi:type="dcterms:W3CDTF">2024-08-07T13:31:59Z</dcterms:modified>
</cp:coreProperties>
</file>