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70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3057" cy="7011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6961" y="1183341"/>
            <a:ext cx="5456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206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</a:rPr>
              <a:t>TRƯỜNG MẦM NON VIỆT HƯNG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4224" y="3729736"/>
            <a:ext cx="6062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LĨNH VỰC PHÁT TRIỂN NGÔN NGỮ</a:t>
            </a:r>
          </a:p>
          <a:p>
            <a:pPr algn="ctr"/>
            <a:r>
              <a:rPr lang="en-US" sz="3200" b="1" smtClean="0">
                <a:solidFill>
                  <a:srgbClr val="002060"/>
                </a:solidFill>
              </a:rPr>
              <a:t>Đề tài: Thơ “Cô giáo của con”</a:t>
            </a:r>
          </a:p>
          <a:p>
            <a:pPr algn="ctr"/>
            <a:r>
              <a:rPr lang="en-US" sz="3200" b="1" smtClean="0">
                <a:solidFill>
                  <a:srgbClr val="002060"/>
                </a:solidFill>
              </a:rPr>
              <a:t>Lứa tuổi: 3-4 tuổi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27" y="2194929"/>
            <a:ext cx="1310575" cy="1310575"/>
          </a:xfrm>
        </p:spPr>
      </p:pic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876280" y="1334125"/>
            <a:ext cx="6482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các bạn ngoan thì cô thế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 Cô giáo của con”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18" y="-2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58" y="-13698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35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268</Words>
  <Application>Microsoft Office PowerPoint</Application>
  <PresentationFormat>Custom</PresentationFormat>
  <Paragraphs>49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25</cp:revision>
  <dcterms:created xsi:type="dcterms:W3CDTF">2021-11-04T12:32:43Z</dcterms:created>
  <dcterms:modified xsi:type="dcterms:W3CDTF">2024-09-09T01:53:22Z</dcterms:modified>
</cp:coreProperties>
</file>