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88" r:id="rId4"/>
  </p:sldMasterIdLst>
  <p:notesMasterIdLst>
    <p:notesMasterId r:id="rId42"/>
  </p:notesMasterIdLst>
  <p:sldIdLst>
    <p:sldId id="257" r:id="rId5"/>
    <p:sldId id="263" r:id="rId6"/>
    <p:sldId id="260" r:id="rId7"/>
    <p:sldId id="337" r:id="rId8"/>
    <p:sldId id="338" r:id="rId9"/>
    <p:sldId id="342" r:id="rId10"/>
    <p:sldId id="343" r:id="rId11"/>
    <p:sldId id="341" r:id="rId12"/>
    <p:sldId id="340" r:id="rId13"/>
    <p:sldId id="271" r:id="rId14"/>
    <p:sldId id="259" r:id="rId15"/>
    <p:sldId id="317" r:id="rId16"/>
    <p:sldId id="344" r:id="rId17"/>
    <p:sldId id="313" r:id="rId18"/>
    <p:sldId id="319" r:id="rId19"/>
    <p:sldId id="346" r:id="rId20"/>
    <p:sldId id="347" r:id="rId21"/>
    <p:sldId id="320" r:id="rId22"/>
    <p:sldId id="322" r:id="rId23"/>
    <p:sldId id="348" r:id="rId24"/>
    <p:sldId id="349" r:id="rId25"/>
    <p:sldId id="350" r:id="rId26"/>
    <p:sldId id="351" r:id="rId27"/>
    <p:sldId id="493" r:id="rId28"/>
    <p:sldId id="494" r:id="rId29"/>
    <p:sldId id="495" r:id="rId30"/>
    <p:sldId id="496" r:id="rId31"/>
    <p:sldId id="497" r:id="rId32"/>
    <p:sldId id="498" r:id="rId33"/>
    <p:sldId id="500" r:id="rId34"/>
    <p:sldId id="499" r:id="rId35"/>
    <p:sldId id="501" r:id="rId36"/>
    <p:sldId id="502" r:id="rId37"/>
    <p:sldId id="505" r:id="rId38"/>
    <p:sldId id="504" r:id="rId39"/>
    <p:sldId id="506" r:id="rId40"/>
    <p:sldId id="32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563" autoAdjust="0"/>
  </p:normalViewPr>
  <p:slideViewPr>
    <p:cSldViewPr snapToGrid="0">
      <p:cViewPr varScale="1">
        <p:scale>
          <a:sx n="88" d="100"/>
          <a:sy n="88" d="100"/>
        </p:scale>
        <p:origin x="1470" y="9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40529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7928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70747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5063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5</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3035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2024/10/1</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2.png"/><Relationship Id="rId2" Type="http://schemas.openxmlformats.org/officeDocument/2006/relationships/slideLayout" Target="../slideLayouts/slideLayout7.xml"/><Relationship Id="rId16" Type="http://schemas.openxmlformats.org/officeDocument/2006/relationships/theme" Target="../theme/theme2.xml"/><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4.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7691D83-553F-4F6C-A6C7-326174F253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0636E8-2755-4988-8521-E060254386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7ED3EE7-0BF0-47B7-AD4D-F125654F741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9B55970-90C9-465A-A7C4-9E0B1F0316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1.png"/><Relationship Id="rId4" Type="http://schemas.openxmlformats.org/officeDocument/2006/relationships/image" Target="../media/image20.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9.xml"/><Relationship Id="rId11" Type="http://schemas.microsoft.com/office/2007/relationships/hdphoto" Target="../media/hdphoto9.wdp"/><Relationship Id="rId5" Type="http://schemas.openxmlformats.org/officeDocument/2006/relationships/slideLayout" Target="../slideLayouts/slideLayout4.xml"/><Relationship Id="rId10" Type="http://schemas.openxmlformats.org/officeDocument/2006/relationships/image" Target="../media/image49.png"/><Relationship Id="rId4" Type="http://schemas.openxmlformats.org/officeDocument/2006/relationships/tags" Target="../tags/tag4.xml"/><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control" Target="../activeX/activeX1.xml"/><Relationship Id="rId5" Type="http://schemas.openxmlformats.org/officeDocument/2006/relationships/image" Target="../media/image51.wmf"/><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control" Target="../activeX/activeX2.xml"/><Relationship Id="rId5" Type="http://schemas.openxmlformats.org/officeDocument/2006/relationships/image" Target="../media/image52.wmf"/><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control" Target="../activeX/activeX3.xml"/><Relationship Id="rId5" Type="http://schemas.openxmlformats.org/officeDocument/2006/relationships/image" Target="../media/image53.wmf"/><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4.xml"/><Relationship Id="rId7" Type="http://schemas.openxmlformats.org/officeDocument/2006/relationships/image" Target="../media/image6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4.gif"/><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2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png"/><Relationship Id="rId7" Type="http://schemas.microsoft.com/office/2007/relationships/hdphoto" Target="../media/hdphoto11.wdp"/><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0.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7.xml"/><Relationship Id="rId3" Type="http://schemas.openxmlformats.org/officeDocument/2006/relationships/image" Target="../media/image31.GIF"/><Relationship Id="rId7" Type="http://schemas.microsoft.com/office/2007/relationships/hdphoto" Target="../media/hdphoto5.wdp"/><Relationship Id="rId12"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3.png"/><Relationship Id="rId11" Type="http://schemas.openxmlformats.org/officeDocument/2006/relationships/slide" Target="slide10.xml"/><Relationship Id="rId5" Type="http://schemas.microsoft.com/office/2007/relationships/hdphoto" Target="../media/hdphoto4.wdp"/><Relationship Id="rId15" Type="http://schemas.openxmlformats.org/officeDocument/2006/relationships/slide" Target="slide9.xml"/><Relationship Id="rId10" Type="http://schemas.openxmlformats.org/officeDocument/2006/relationships/image" Target="../media/image36.GIF"/><Relationship Id="rId4" Type="http://schemas.openxmlformats.org/officeDocument/2006/relationships/image" Target="../media/image32.png"/><Relationship Id="rId9" Type="http://schemas.openxmlformats.org/officeDocument/2006/relationships/image" Target="../media/image35.GIF"/><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a16="http://schemas.microsoft.com/office/drawing/2014/main" id="{6543CD27-6ECD-6285-FF6A-4EBFC3751BD7}"/>
              </a:ext>
            </a:extLst>
          </p:cNvPr>
          <p:cNvPicPr>
            <a:picLocks noChangeAspect="1"/>
          </p:cNvPicPr>
          <p:nvPr/>
        </p:nvPicPr>
        <p:blipFill>
          <a:blip r:embed="rId9"/>
          <a:stretch>
            <a:fillRect/>
          </a:stretch>
        </p:blipFill>
        <p:spPr>
          <a:xfrm>
            <a:off x="3434277" y="1481044"/>
            <a:ext cx="3671912" cy="1064584"/>
          </a:xfrm>
          <a:prstGeom prst="rect">
            <a:avLst/>
          </a:prstGeom>
        </p:spPr>
      </p:pic>
      <p:pic>
        <p:nvPicPr>
          <p:cNvPr id="5" name="Picture 4">
            <a:extLst>
              <a:ext uri="{FF2B5EF4-FFF2-40B4-BE49-F238E27FC236}">
                <a16:creationId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a16="http://schemas.microsoft.com/office/drawing/2014/main" id="{12BABEC4-854C-F000-B883-4943C854CE29}"/>
              </a:ext>
            </a:extLst>
          </p:cNvPr>
          <p:cNvPicPr>
            <a:picLocks noChangeAspect="1"/>
          </p:cNvPicPr>
          <p:nvPr/>
        </p:nvPicPr>
        <p:blipFill>
          <a:blip r:embed="rId11"/>
          <a:stretch>
            <a:fillRect/>
          </a:stretch>
        </p:blipFill>
        <p:spPr>
          <a:xfrm>
            <a:off x="2088291" y="2025962"/>
            <a:ext cx="5742930" cy="4273666"/>
          </a:xfrm>
          <a:prstGeom prst="rect">
            <a:avLst/>
          </a:prstGeom>
        </p:spPr>
      </p:pic>
      <p:pic>
        <p:nvPicPr>
          <p:cNvPr id="21" name="Picture 20">
            <a:extLst>
              <a:ext uri="{FF2B5EF4-FFF2-40B4-BE49-F238E27FC236}">
                <a16:creationId xmlns:a16="http://schemas.microsoft.com/office/drawing/2014/main" id="{9EE7CECE-F91C-ECE4-8267-D08E2181AD97}"/>
              </a:ext>
            </a:extLst>
          </p:cNvPr>
          <p:cNvPicPr>
            <a:picLocks noChangeAspect="1"/>
          </p:cNvPicPr>
          <p:nvPr/>
        </p:nvPicPr>
        <p:blipFill>
          <a:blip r:embed="rId12"/>
          <a:stretch>
            <a:fillRect/>
          </a:stretch>
        </p:blipFill>
        <p:spPr>
          <a:xfrm rot="20131568">
            <a:off x="1637931" y="1978187"/>
            <a:ext cx="1889924" cy="1182727"/>
          </a:xfrm>
          <a:prstGeom prst="rect">
            <a:avLst/>
          </a:prstGeom>
        </p:spPr>
      </p:pic>
      <p:sp>
        <p:nvSpPr>
          <p:cNvPr id="7" name="TextBox 6">
            <a:extLst>
              <a:ext uri="{FF2B5EF4-FFF2-40B4-BE49-F238E27FC236}">
                <a16:creationId xmlns:a16="http://schemas.microsoft.com/office/drawing/2014/main" id="{0F34B8CE-33F8-806E-01FE-BEBEA1A19BB0}"/>
              </a:ext>
            </a:extLst>
          </p:cNvPr>
          <p:cNvSpPr txBox="1"/>
          <p:nvPr/>
        </p:nvSpPr>
        <p:spPr>
          <a:xfrm>
            <a:off x="1722095" y="171098"/>
            <a:ext cx="7808588" cy="707886"/>
          </a:xfrm>
          <a:prstGeom prst="rect">
            <a:avLst/>
          </a:prstGeom>
          <a:noFill/>
        </p:spPr>
        <p:txBody>
          <a:bodyPr wrap="square">
            <a:spAutoFit/>
          </a:bodyPr>
          <a:lstStyle/>
          <a:p>
            <a:r>
              <a:rPr lang="en-US" sz="4000" b="1" dirty="0">
                <a:solidFill>
                  <a:srgbClr val="FF0000"/>
                </a:solidFill>
              </a:rPr>
              <a:t>TRƯỜNG TIỂU HỌC ÁI MỘ A</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D4627C-86E4-41A0-8989-38B0BF680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vi-VN" sz="2400" b="0" i="1" dirty="0">
                <a:solidFill>
                  <a:srgbClr val="000000"/>
                </a:solidFill>
                <a:effectLst/>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algn="just"/>
            <a:r>
              <a:rPr lang="en-US" sz="2400" b="0" i="1" dirty="0">
                <a:solidFill>
                  <a:srgbClr val="000000"/>
                </a:solidFill>
                <a:effectLst/>
                <a:latin typeface="Calibri" panose="020F0502020204030204" pitchFamily="34" charset="0"/>
                <a:cs typeface="Calibri" panose="020F0502020204030204" pitchFamily="34" charset="0"/>
              </a:rPr>
              <a:t>   </a:t>
            </a:r>
            <a:r>
              <a:rPr lang="vi-VN" sz="2400" b="0" i="1" dirty="0">
                <a:solidFill>
                  <a:srgbClr val="000000"/>
                </a:solidFill>
                <a:effectLst/>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05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164490DC-9098-402D-A333-65CED54637B9}"/>
              </a:ext>
            </a:extLst>
          </p:cNvPr>
          <p:cNvGrpSpPr/>
          <p:nvPr/>
        </p:nvGrpSpPr>
        <p:grpSpPr>
          <a:xfrm>
            <a:off x="425761" y="1081088"/>
            <a:ext cx="434146" cy="803172"/>
            <a:chOff x="2190839" y="2076381"/>
            <a:chExt cx="571500" cy="1057275"/>
          </a:xfrm>
        </p:grpSpPr>
        <p:pic>
          <p:nvPicPr>
            <p:cNvPr id="8" name="图片 7">
              <a:extLst>
                <a:ext uri="{FF2B5EF4-FFF2-40B4-BE49-F238E27FC236}">
                  <a16:creationId xmlns:a16="http://schemas.microsoft.com/office/drawing/2014/main" id="{DEB17272-7614-420F-9390-4B25FCA43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9" name="椭圆 18">
              <a:extLst>
                <a:ext uri="{FF2B5EF4-FFF2-40B4-BE49-F238E27FC236}">
                  <a16:creationId xmlns:a16="http://schemas.microsoft.com/office/drawing/2014/main" id="{74E6B945-0B37-4283-A7B5-801FC601E64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1</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0" name="文本框 19">
            <a:extLst>
              <a:ext uri="{FF2B5EF4-FFF2-40B4-BE49-F238E27FC236}">
                <a16:creationId xmlns:a16="http://schemas.microsoft.com/office/drawing/2014/main" id="{6BAB6E43-4BF5-4A90-A051-2DE616529B90}"/>
              </a:ext>
            </a:extLst>
          </p:cNvPr>
          <p:cNvSpPr txBox="1"/>
          <p:nvPr/>
        </p:nvSpPr>
        <p:spPr>
          <a:xfrm>
            <a:off x="883831" y="1361040"/>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Đọc đúng và diễn cảm bài đọc Tập làm văn, biết đọc phân biệt lời kể chuyện của bạn nhỏ (nhân vật xưng “tôi”) và những câu văn bạn viết trong bài tập làm văn của mình, biết nhẫn giọng vào những từ ngữ cần thiết để thể hiện cảm xúc, suy nghĩ của nhân vật.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2" name="图片 11">
            <a:extLst>
              <a:ext uri="{FF2B5EF4-FFF2-40B4-BE49-F238E27FC236}">
                <a16:creationId xmlns:a16="http://schemas.microsoft.com/office/drawing/2014/main" id="{CD38C3C9-7832-46EE-8FB8-2BC36AD35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150" y="5419213"/>
            <a:ext cx="2209800" cy="1219200"/>
          </a:xfrm>
          <a:prstGeom prst="rect">
            <a:avLst/>
          </a:prstGeom>
        </p:spPr>
      </p:pic>
      <p:pic>
        <p:nvPicPr>
          <p:cNvPr id="10" name="Picture 9">
            <a:extLst>
              <a:ext uri="{FF2B5EF4-FFF2-40B4-BE49-F238E27FC236}">
                <a16:creationId xmlns:a16="http://schemas.microsoft.com/office/drawing/2014/main" id="{9BE99CA8-D3E1-2E86-877D-73A37B11F71F}"/>
              </a:ext>
            </a:extLst>
          </p:cNvPr>
          <p:cNvPicPr>
            <a:picLocks noChangeAspect="1"/>
          </p:cNvPicPr>
          <p:nvPr/>
        </p:nvPicPr>
        <p:blipFill>
          <a:blip r:embed="rId5"/>
          <a:stretch>
            <a:fillRect/>
          </a:stretch>
        </p:blipFill>
        <p:spPr>
          <a:xfrm>
            <a:off x="4969332" y="-179691"/>
            <a:ext cx="4230991" cy="1603387"/>
          </a:xfrm>
          <a:prstGeom prst="rect">
            <a:avLst/>
          </a:prstGeom>
        </p:spPr>
      </p:pic>
      <p:grpSp>
        <p:nvGrpSpPr>
          <p:cNvPr id="11" name="组合 8">
            <a:extLst>
              <a:ext uri="{FF2B5EF4-FFF2-40B4-BE49-F238E27FC236}">
                <a16:creationId xmlns:a16="http://schemas.microsoft.com/office/drawing/2014/main" id="{089C390D-63EB-B547-2262-FC920EC0C55E}"/>
              </a:ext>
            </a:extLst>
          </p:cNvPr>
          <p:cNvGrpSpPr/>
          <p:nvPr/>
        </p:nvGrpSpPr>
        <p:grpSpPr>
          <a:xfrm>
            <a:off x="330068" y="2984316"/>
            <a:ext cx="434146" cy="803172"/>
            <a:chOff x="2190839" y="2076381"/>
            <a:chExt cx="571500" cy="1057275"/>
          </a:xfrm>
        </p:grpSpPr>
        <p:pic>
          <p:nvPicPr>
            <p:cNvPr id="13" name="图片 7">
              <a:extLst>
                <a:ext uri="{FF2B5EF4-FFF2-40B4-BE49-F238E27FC236}">
                  <a16:creationId xmlns:a16="http://schemas.microsoft.com/office/drawing/2014/main" id="{FBCA6A11-605D-8C2F-B078-E6676C8F9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4" name="椭圆 18">
              <a:extLst>
                <a:ext uri="{FF2B5EF4-FFF2-40B4-BE49-F238E27FC236}">
                  <a16:creationId xmlns:a16="http://schemas.microsoft.com/office/drawing/2014/main" id="{669A5EB2-296F-34A1-EEDE-5CF66A283899}"/>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2</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15" name="文本框 19">
            <a:extLst>
              <a:ext uri="{FF2B5EF4-FFF2-40B4-BE49-F238E27FC236}">
                <a16:creationId xmlns:a16="http://schemas.microsoft.com/office/drawing/2014/main" id="{3FA70300-1203-B5F8-F265-03634F387034}"/>
              </a:ext>
            </a:extLst>
          </p:cNvPr>
          <p:cNvSpPr txBox="1"/>
          <p:nvPr/>
        </p:nvSpPr>
        <p:spPr>
          <a:xfrm>
            <a:off x="788138" y="3264268"/>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Nhận biết được trình tự các sự việc qua lời kể chuyện của bạn nhỏ (trên đường đi đỏ dọc về quê đến khi về đến quê, quá trình quan sát cây hoa hồng, việc tưới nước cho cây, tương ứng với việc bắt đầu viết bài tập làm văn cho đến khi hoàn thành bài viết).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6" name="图片 11">
            <a:extLst>
              <a:ext uri="{FF2B5EF4-FFF2-40B4-BE49-F238E27FC236}">
                <a16:creationId xmlns:a16="http://schemas.microsoft.com/office/drawing/2014/main" id="{DC3A1537-30A4-C141-CCCF-C4640D8C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987" y="7290543"/>
            <a:ext cx="2209800" cy="1219200"/>
          </a:xfrm>
          <a:prstGeom prst="rect">
            <a:avLst/>
          </a:prstGeom>
        </p:spPr>
      </p:pic>
      <p:grpSp>
        <p:nvGrpSpPr>
          <p:cNvPr id="17" name="组合 8">
            <a:extLst>
              <a:ext uri="{FF2B5EF4-FFF2-40B4-BE49-F238E27FC236}">
                <a16:creationId xmlns:a16="http://schemas.microsoft.com/office/drawing/2014/main" id="{7B50D4F6-4386-CAB2-4193-C61D74395E64}"/>
              </a:ext>
            </a:extLst>
          </p:cNvPr>
          <p:cNvGrpSpPr/>
          <p:nvPr/>
        </p:nvGrpSpPr>
        <p:grpSpPr>
          <a:xfrm>
            <a:off x="276905" y="4855646"/>
            <a:ext cx="434146" cy="803172"/>
            <a:chOff x="2190839" y="2076381"/>
            <a:chExt cx="571500" cy="1057275"/>
          </a:xfrm>
        </p:grpSpPr>
        <p:pic>
          <p:nvPicPr>
            <p:cNvPr id="24" name="图片 7">
              <a:extLst>
                <a:ext uri="{FF2B5EF4-FFF2-40B4-BE49-F238E27FC236}">
                  <a16:creationId xmlns:a16="http://schemas.microsoft.com/office/drawing/2014/main" id="{FD4A7693-0CA6-0CBB-C16E-BE65512C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6" name="椭圆 18">
              <a:extLst>
                <a:ext uri="{FF2B5EF4-FFF2-40B4-BE49-F238E27FC236}">
                  <a16:creationId xmlns:a16="http://schemas.microsoft.com/office/drawing/2014/main" id="{886CC205-B840-E185-DF5B-733857887E5B}"/>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3</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7" name="文本框 19">
            <a:extLst>
              <a:ext uri="{FF2B5EF4-FFF2-40B4-BE49-F238E27FC236}">
                <a16:creationId xmlns:a16="http://schemas.microsoft.com/office/drawing/2014/main" id="{169EC6E6-1809-54D6-64FE-AFE28E458C47}"/>
              </a:ext>
            </a:extLst>
          </p:cNvPr>
          <p:cNvSpPr txBox="1"/>
          <p:nvPr/>
        </p:nvSpPr>
        <p:spPr>
          <a:xfrm>
            <a:off x="734975" y="5135598"/>
            <a:ext cx="10822616" cy="954107"/>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Hiểu vì sao bài văn của bạn nhỏ có thêm các chi tiết đặc sắc. Hiểu điều tác giả muốn nói qua câu chuyện. </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spTree>
    <p:extLst>
      <p:ext uri="{BB962C8B-B14F-4D97-AF65-F5344CB8AC3E}">
        <p14:creationId xmlns:p14="http://schemas.microsoft.com/office/powerpoint/2010/main" val="15057138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6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6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6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56000">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14:bounceEnd="56000">
                                          <p:cBhvr additive="base">
                                            <p:cTn id="36" dur="75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Times New Roman"/>
              <a:cs typeface="+mn-cs"/>
            </a:endParaRPr>
          </a:p>
        </p:txBody>
      </p:sp>
    </p:spTree>
    <p:extLst>
      <p:ext uri="{BB962C8B-B14F-4D97-AF65-F5344CB8AC3E}">
        <p14:creationId xmlns:p14="http://schemas.microsoft.com/office/powerpoint/2010/main" val="386697233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0754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kumimoji="0" lang="vi-VN"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mn-cs"/>
              </a:rPr>
              <a:t>2</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FC00F78-B4C8-B4A5-86D2-70951C0D8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ECA4763A-BEEB-22B1-E228-95452A13EA3F}"/>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47B8FA8D-9F2B-D20D-A034-B4AD992D9DA7}"/>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7" name="TextBox 6">
            <a:extLst>
              <a:ext uri="{FF2B5EF4-FFF2-40B4-BE49-F238E27FC236}">
                <a16:creationId xmlns:a16="http://schemas.microsoft.com/office/drawing/2014/main" id="{6DA96153-11A1-1E60-7B5D-E5D50D584F09}"/>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8" name="TextBox 7">
            <a:extLst>
              <a:ext uri="{FF2B5EF4-FFF2-40B4-BE49-F238E27FC236}">
                <a16:creationId xmlns:a16="http://schemas.microsoft.com/office/drawing/2014/main" id="{415AE392-C2CF-A9D6-B8BE-A955782569EA}"/>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3C51CEF6-8332-8E0E-78B4-EB8351AA33CA}"/>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D25231AB-4B0D-2674-4194-DF801698A972}"/>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FDE572F-7462-350D-E005-26F2B6647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F837AA7-53BB-0E00-D775-0B35B2E41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0A46384-B966-973B-40FB-B7950BA0F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EC4F2B0-1C3D-A67D-8F8A-D81F5A4B5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93D3712-F166-5EDF-BE42-15572DE24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C202A3EE-0FF9-1F99-D2B9-4DDB4832E284}"/>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328049081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711AB13-139F-4A9A-A7E7-70B89376D52D}"/>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21" name="图片 20">
            <a:extLst>
              <a:ext uri="{FF2B5EF4-FFF2-40B4-BE49-F238E27FC236}">
                <a16:creationId xmlns:a16="http://schemas.microsoft.com/office/drawing/2014/main" id="{BDFDC256-7977-499B-8948-7EF94CF3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2" name="组合 21">
            <a:extLst>
              <a:ext uri="{FF2B5EF4-FFF2-40B4-BE49-F238E27FC236}">
                <a16:creationId xmlns:a16="http://schemas.microsoft.com/office/drawing/2014/main" id="{E355F0AF-F7DE-42B0-B409-8A22F0CBD194}"/>
              </a:ext>
            </a:extLst>
          </p:cNvPr>
          <p:cNvGrpSpPr/>
          <p:nvPr/>
        </p:nvGrpSpPr>
        <p:grpSpPr>
          <a:xfrm>
            <a:off x="7506586" y="3753292"/>
            <a:ext cx="3180766" cy="2205840"/>
            <a:chOff x="6987162" y="3076286"/>
            <a:chExt cx="4112129" cy="3291072"/>
          </a:xfrm>
        </p:grpSpPr>
        <p:pic>
          <p:nvPicPr>
            <p:cNvPr id="23" name="图片 22">
              <a:extLst>
                <a:ext uri="{FF2B5EF4-FFF2-40B4-BE49-F238E27FC236}">
                  <a16:creationId xmlns:a16="http://schemas.microsoft.com/office/drawing/2014/main" id="{8E6E042A-8A65-4596-8E3D-8608ADD94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24" name="文本框 23">
              <a:extLst>
                <a:ext uri="{FF2B5EF4-FFF2-40B4-BE49-F238E27FC236}">
                  <a16:creationId xmlns:a16="http://schemas.microsoft.com/office/drawing/2014/main" id="{E4EE9080-72CC-4B54-B616-FB4D4FD0C07B}"/>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25" name="图片 24">
            <a:extLst>
              <a:ext uri="{FF2B5EF4-FFF2-40B4-BE49-F238E27FC236}">
                <a16:creationId xmlns:a16="http://schemas.microsoft.com/office/drawing/2014/main" id="{802B0763-0FF3-4943-9CF9-8A13FC8DA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26" name="图片 25">
            <a:extLst>
              <a:ext uri="{FF2B5EF4-FFF2-40B4-BE49-F238E27FC236}">
                <a16:creationId xmlns:a16="http://schemas.microsoft.com/office/drawing/2014/main" id="{F9338CAA-E142-40D8-A1AB-B9996F191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27" name="图片 26">
            <a:extLst>
              <a:ext uri="{FF2B5EF4-FFF2-40B4-BE49-F238E27FC236}">
                <a16:creationId xmlns:a16="http://schemas.microsoft.com/office/drawing/2014/main" id="{C8AED519-9D60-444A-AE1E-C9B643066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146" y="5247458"/>
            <a:ext cx="835656" cy="1402365"/>
          </a:xfrm>
          <a:prstGeom prst="rect">
            <a:avLst/>
          </a:prstGeom>
        </p:spPr>
      </p:pic>
      <p:pic>
        <p:nvPicPr>
          <p:cNvPr id="15" name="Picture 14">
            <a:extLst>
              <a:ext uri="{FF2B5EF4-FFF2-40B4-BE49-F238E27FC236}">
                <a16:creationId xmlns:a16="http://schemas.microsoft.com/office/drawing/2014/main" id="{5B66B482-4693-443D-AE52-914BB07DB404}"/>
              </a:ext>
            </a:extLst>
          </p:cNvPr>
          <p:cNvPicPr>
            <a:picLocks noChangeAspect="1"/>
          </p:cNvPicPr>
          <p:nvPr/>
        </p:nvPicPr>
        <p:blipFill>
          <a:blip r:embed="rId9"/>
          <a:stretch>
            <a:fillRect/>
          </a:stretch>
        </p:blipFill>
        <p:spPr>
          <a:xfrm>
            <a:off x="1307692" y="563671"/>
            <a:ext cx="7492633" cy="4816257"/>
          </a:xfrm>
          <a:prstGeom prst="rect">
            <a:avLst/>
          </a:prstGeom>
        </p:spPr>
      </p:pic>
    </p:spTree>
    <p:extLst>
      <p:ext uri="{BB962C8B-B14F-4D97-AF65-F5344CB8AC3E}">
        <p14:creationId xmlns:p14="http://schemas.microsoft.com/office/powerpoint/2010/main" val="7017390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963" fill="hold"/>
                                        <p:tgtEl>
                                          <p:spTgt spid="22"/>
                                        </p:tgtEl>
                                        <p:attrNameLst>
                                          <p:attrName>ppt_x</p:attrName>
                                        </p:attrNameLst>
                                      </p:cBhvr>
                                      <p:tavLst>
                                        <p:tav tm="0">
                                          <p:val>
                                            <p:strVal val="1+#ppt_w/2"/>
                                          </p:val>
                                        </p:tav>
                                        <p:tav tm="100000">
                                          <p:val>
                                            <p:strVal val="#ppt_x"/>
                                          </p:val>
                                        </p:tav>
                                      </p:tavLst>
                                    </p:anim>
                                    <p:anim calcmode="lin" valueType="num">
                                      <p:cBhvr additive="base">
                                        <p:cTn id="8" dur="1963"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110" fill="hold"/>
                                        <p:tgtEl>
                                          <p:spTgt spid="20"/>
                                        </p:tgtEl>
                                        <p:attrNameLst>
                                          <p:attrName>ppt_x</p:attrName>
                                        </p:attrNameLst>
                                      </p:cBhvr>
                                      <p:tavLst>
                                        <p:tav tm="0">
                                          <p:val>
                                            <p:strVal val="1+#ppt_w/2"/>
                                          </p:val>
                                        </p:tav>
                                        <p:tav tm="100000">
                                          <p:val>
                                            <p:strVal val="#ppt_x"/>
                                          </p:val>
                                        </p:tav>
                                      </p:tavLst>
                                    </p:anim>
                                    <p:anim calcmode="lin" valueType="num">
                                      <p:cBhvr additive="base">
                                        <p:cTn id="12" dur="211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16" fill="hold"/>
                                        <p:tgtEl>
                                          <p:spTgt spid="25"/>
                                        </p:tgtEl>
                                        <p:attrNameLst>
                                          <p:attrName>ppt_x</p:attrName>
                                        </p:attrNameLst>
                                      </p:cBhvr>
                                      <p:tavLst>
                                        <p:tav tm="0">
                                          <p:val>
                                            <p:strVal val="0-#ppt_w/2"/>
                                          </p:val>
                                        </p:tav>
                                        <p:tav tm="100000">
                                          <p:val>
                                            <p:strVal val="#ppt_x"/>
                                          </p:val>
                                        </p:tav>
                                      </p:tavLst>
                                    </p:anim>
                                    <p:anim calcmode="lin" valueType="num">
                                      <p:cBhvr additive="base">
                                        <p:cTn id="16" dur="1916"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158" fill="hold"/>
                                        <p:tgtEl>
                                          <p:spTgt spid="26"/>
                                        </p:tgtEl>
                                        <p:attrNameLst>
                                          <p:attrName>ppt_x</p:attrName>
                                        </p:attrNameLst>
                                      </p:cBhvr>
                                      <p:tavLst>
                                        <p:tav tm="0">
                                          <p:val>
                                            <p:strVal val="0-#ppt_w/2"/>
                                          </p:val>
                                        </p:tav>
                                        <p:tav tm="100000">
                                          <p:val>
                                            <p:strVal val="#ppt_x"/>
                                          </p:val>
                                        </p:tav>
                                      </p:tavLst>
                                    </p:anim>
                                    <p:anim calcmode="lin" valueType="num">
                                      <p:cBhvr additive="base">
                                        <p:cTn id="20" dur="2158"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191" fill="hold"/>
                                        <p:tgtEl>
                                          <p:spTgt spid="27"/>
                                        </p:tgtEl>
                                        <p:attrNameLst>
                                          <p:attrName>ppt_x</p:attrName>
                                        </p:attrNameLst>
                                      </p:cBhvr>
                                      <p:tavLst>
                                        <p:tav tm="0">
                                          <p:val>
                                            <p:strVal val="1+#ppt_w/2"/>
                                          </p:val>
                                        </p:tav>
                                        <p:tav tm="100000">
                                          <p:val>
                                            <p:strVal val="#ppt_x"/>
                                          </p:val>
                                        </p:tav>
                                      </p:tavLst>
                                    </p:anim>
                                    <p:anim calcmode="lin" valueType="num">
                                      <p:cBhvr additive="base">
                                        <p:cTn id="24" dur="2191"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TotalTime>
  <Words>2543</Words>
  <Application>Microsoft Office PowerPoint</Application>
  <PresentationFormat>Widescreen</PresentationFormat>
  <Paragraphs>163</Paragraphs>
  <Slides>37</Slides>
  <Notes>29</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37</vt:i4>
      </vt:variant>
    </vt:vector>
  </HeadingPairs>
  <TitlesOfParts>
    <vt:vector size="53" baseType="lpstr">
      <vt:lpstr>等线</vt:lpstr>
      <vt:lpstr>#9Slide07 SVNBeachwood Sans</vt:lpstr>
      <vt:lpstr>Arial</vt:lpstr>
      <vt:lpstr>Bodoni MT</vt:lpstr>
      <vt:lpstr>Calibri</vt:lpstr>
      <vt:lpstr>Cambria</vt:lpstr>
      <vt:lpstr>Comic Sans MS</vt:lpstr>
      <vt:lpstr>Segoe UI Historic</vt:lpstr>
      <vt:lpstr>Times New Roman</vt:lpstr>
      <vt:lpstr>字魂73号-江南手书</vt:lpstr>
      <vt:lpstr>方正行楷简体</vt:lpstr>
      <vt:lpstr>汉真广标</vt:lpstr>
      <vt:lpstr>Office 主题​​</vt:lpstr>
      <vt:lpstr>2_Office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70</cp:revision>
  <dcterms:created xsi:type="dcterms:W3CDTF">2023-07-28T23:53:47Z</dcterms:created>
  <dcterms:modified xsi:type="dcterms:W3CDTF">2024-10-01T03:05:53Z</dcterms:modified>
  <cp:category>9Slide.vn</cp:category>
</cp:coreProperties>
</file>