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60" r:id="rId9"/>
    <p:sldId id="284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1F6B5-2717-4B9B-95E9-C7D69D98DF9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41B6B-BABD-4F51-ABB3-58CA98BB4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6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2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87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3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8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D2557-70A8-4AE8-8C71-C3E401726E5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6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14400" y="1143000"/>
            <a:ext cx="103632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1189292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3368040" y="770316"/>
            <a:ext cx="4465320" cy="838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" y="2178934"/>
            <a:ext cx="1028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97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GUYEN THI MINH\Desktop\Nền P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t="-1333" r="-375" b="6222"/>
          <a:stretch/>
        </p:blipFill>
        <p:spPr bwMode="auto">
          <a:xfrm>
            <a:off x="0" y="-106680"/>
            <a:ext cx="12313920" cy="696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20240" y="1838236"/>
            <a:ext cx="10347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Mỗi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gia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đình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một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hoặc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nhiều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thế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hệ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cùng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chung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sống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.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Những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người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trong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gia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đình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cần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chia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sẻ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,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quan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tâm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,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chăm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sóc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,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yêu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thương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nhau</a:t>
            </a:r>
            <a:r>
              <a:rPr lang="en-US" altLang="zh-CN" sz="40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. 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1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2121" y="2224207"/>
            <a:ext cx="99669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úc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ngoan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tốt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18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067618" y="2704385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05032" y="2279376"/>
            <a:ext cx="5795617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25600" y="2707087"/>
            <a:ext cx="1581063" cy="1305054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4" y="3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4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9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6" y="6548064"/>
            <a:ext cx="8436039" cy="0"/>
          </a:xfrm>
          <a:prstGeom prst="line">
            <a:avLst/>
          </a:prstGeom>
          <a:ln w="381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754784" y="3028371"/>
            <a:ext cx="6100417" cy="5980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Các thế hệ trong gia đình</a:t>
            </a:r>
          </a:p>
          <a:p>
            <a:r>
              <a:rPr lang="en-US" sz="32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              (tiết 2)</a:t>
            </a:r>
            <a:endParaRPr lang="vi-VN" sz="3200" b="1" dirty="0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-94742" y="4221479"/>
            <a:ext cx="12286743" cy="2634285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1340" y="344587"/>
            <a:ext cx="6502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706" y="1264980"/>
            <a:ext cx="116755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757" y="2331894"/>
            <a:ext cx="113769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13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4444182" y="752154"/>
            <a:ext cx="2895600" cy="838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4" name="1"/>
          <p:cNvGrpSpPr/>
          <p:nvPr/>
        </p:nvGrpSpPr>
        <p:grpSpPr>
          <a:xfrm>
            <a:off x="-94742" y="3229897"/>
            <a:ext cx="12286743" cy="3625868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651354" y="2011009"/>
            <a:ext cx="11123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</a:p>
        </p:txBody>
      </p:sp>
    </p:spTree>
    <p:extLst>
      <p:ext uri="{BB962C8B-B14F-4D97-AF65-F5344CB8AC3E}">
        <p14:creationId xmlns:p14="http://schemas.microsoft.com/office/powerpoint/2010/main" val="24272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z2730922899235_a938206f0c2f4d6194afdbec18e1fe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30968" r="13145" b="58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8122" y="-4696"/>
            <a:ext cx="5555226" cy="412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4093" y="45727"/>
            <a:ext cx="4450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0"/>
            <a:ext cx="5943600" cy="412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85002" y="14614"/>
            <a:ext cx="465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587" y="3441845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6668" y="3429000"/>
            <a:ext cx="6248400" cy="412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59534" y="3436745"/>
            <a:ext cx="5943600" cy="412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5391" y="3462116"/>
            <a:ext cx="4575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52225" y="3435422"/>
            <a:ext cx="5219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1"/>
          <p:cNvGrpSpPr/>
          <p:nvPr/>
        </p:nvGrpSpPr>
        <p:grpSpPr>
          <a:xfrm>
            <a:off x="-94742" y="3229897"/>
            <a:ext cx="12286743" cy="3625868"/>
            <a:chOff x="-53293" y="2190760"/>
            <a:chExt cx="9211855" cy="2951064"/>
          </a:xfrm>
        </p:grpSpPr>
        <p:pic>
          <p:nvPicPr>
            <p:cNvPr id="7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8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617409" y="1586486"/>
            <a:ext cx="106471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hiện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409" y="2791506"/>
            <a:ext cx="11035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3" name="Vertical Scroll 12"/>
          <p:cNvSpPr/>
          <p:nvPr/>
        </p:nvSpPr>
        <p:spPr>
          <a:xfrm>
            <a:off x="3995802" y="252156"/>
            <a:ext cx="3381557" cy="838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514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"/>
          <p:cNvGrpSpPr/>
          <p:nvPr/>
        </p:nvGrpSpPr>
        <p:grpSpPr>
          <a:xfrm>
            <a:off x="-94742" y="3229897"/>
            <a:ext cx="12286743" cy="3625868"/>
            <a:chOff x="-53293" y="2190760"/>
            <a:chExt cx="9211855" cy="2951064"/>
          </a:xfrm>
        </p:grpSpPr>
        <p:pic>
          <p:nvPicPr>
            <p:cNvPr id="4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5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6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64503" y="1589472"/>
            <a:ext cx="108851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748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1D2D7-C75C-4433-AC08-16C2237D0AA2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12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974914" y="56367"/>
            <a:ext cx="6191337" cy="513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>
                    <a:alpha val="55000"/>
                  </a:srgbClr>
                </a:solidFill>
              </a:rPr>
              <a:t>                     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6366"/>
            <a:ext cx="5962388" cy="513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>
                    <a:alpha val="55000"/>
                  </a:srgbClr>
                </a:solidFill>
              </a:rPr>
              <a:t>                     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15205"/>
            <a:ext cx="6191337" cy="513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>
                    <a:alpha val="5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191337" y="6311029"/>
            <a:ext cx="6000663" cy="513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>
                    <a:alpha val="5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642491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9760" y="2494280"/>
            <a:ext cx="9987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Những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người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trong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gia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đình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cần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chia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sẻ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,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quan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tâm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,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chăm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sóc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,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yêu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thương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nhau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23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412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TH_BaDinh-01</dc:creator>
  <cp:lastModifiedBy>HP</cp:lastModifiedBy>
  <cp:revision>61</cp:revision>
  <dcterms:created xsi:type="dcterms:W3CDTF">2021-07-19T13:56:24Z</dcterms:created>
  <dcterms:modified xsi:type="dcterms:W3CDTF">2022-09-16T05:34:52Z</dcterms:modified>
</cp:coreProperties>
</file>