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sldIdLst>
    <p:sldId id="367" r:id="rId2"/>
    <p:sldId id="351" r:id="rId3"/>
    <p:sldId id="353" r:id="rId4"/>
    <p:sldId id="352" r:id="rId5"/>
    <p:sldId id="354" r:id="rId6"/>
    <p:sldId id="257" r:id="rId7"/>
    <p:sldId id="341" r:id="rId8"/>
    <p:sldId id="355" r:id="rId9"/>
    <p:sldId id="333" r:id="rId10"/>
    <p:sldId id="364" r:id="rId11"/>
    <p:sldId id="356" r:id="rId12"/>
    <p:sldId id="363" r:id="rId13"/>
    <p:sldId id="358" r:id="rId14"/>
    <p:sldId id="359" r:id="rId15"/>
    <p:sldId id="323" r:id="rId16"/>
    <p:sldId id="340" r:id="rId17"/>
    <p:sldId id="360" r:id="rId18"/>
    <p:sldId id="361" r:id="rId19"/>
    <p:sldId id="365" r:id="rId20"/>
    <p:sldId id="362" r:id="rId21"/>
  </p:sldIdLst>
  <p:sldSz cx="9144000" cy="5715000" type="screen16x10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HP001 4 hàng" pitchFamily="34" charset="-93"/>
      <p:regular r:id="rId27"/>
      <p:bold r:id="rId28"/>
    </p:embeddedFont>
    <p:embeddedFont>
      <p:font typeface="宋体" pitchFamily="2" charset="-122"/>
      <p:regular r:id="rId29"/>
    </p:embeddedFont>
    <p:embeddedFont>
      <p:font typeface=".VnAvant" pitchFamily="34" charset="0"/>
      <p:regular r:id="rId30"/>
      <p:bold r:id="rId31"/>
      <p:italic r:id="rId32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CC"/>
    <a:srgbClr val="FFFF99"/>
    <a:srgbClr val="99FFCC"/>
    <a:srgbClr val="FF99CC"/>
    <a:srgbClr val="FF66FF"/>
    <a:srgbClr val="0066CC"/>
    <a:srgbClr val="FFCCFF"/>
    <a:srgbClr val="00CC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80" d="100"/>
          <a:sy n="80" d="100"/>
        </p:scale>
        <p:origin x="-1254" y="-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 t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âm</a:t>
            </a:r>
            <a:r>
              <a:rPr lang="en-US" baseline="0" dirty="0"/>
              <a:t> </a:t>
            </a:r>
            <a:r>
              <a:rPr lang="en-US" baseline="0" dirty="0" err="1"/>
              <a:t>th.</a:t>
            </a:r>
            <a:r>
              <a:rPr lang="en-US" baseline="0" dirty="0"/>
              <a:t>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C7AB53-3DFA-466F-8832-707AB88F9FF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71323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1238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4957978"/>
            <a:ext cx="9144000" cy="757022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6652260" y="1"/>
            <a:ext cx="2491740" cy="72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32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2024/10/7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2024/10/7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2802577" y="2040182"/>
            <a:ext cx="3669475" cy="1579318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44221"/>
            <a:ext cx="9144000" cy="1638791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3" y="4127502"/>
            <a:ext cx="7079809" cy="172181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3" y="3471144"/>
            <a:ext cx="1978563" cy="224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2435641" y="2499388"/>
            <a:ext cx="4512024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t -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19952" y="-15795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29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856"/>
            <a:ext cx="9144000" cy="5863856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846692" y="1234790"/>
            <a:ext cx="89001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81324" y="1214942"/>
            <a:ext cx="89001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04417" y="1565818"/>
            <a:ext cx="89001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98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56318" cy="57150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3742944" y="1048512"/>
            <a:ext cx="73152" cy="3124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486400" y="1048512"/>
            <a:ext cx="73152" cy="3124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919984" y="1409730"/>
            <a:ext cx="73152" cy="3124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992624" y="1409730"/>
            <a:ext cx="73152" cy="31245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71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563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1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2770" y="200416"/>
            <a:ext cx="3219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6600"/>
                </a:solidFill>
                <a:latin typeface=".VnAvant" panose="020B7200000000000000" pitchFamily="34" charset="0"/>
              </a:rPr>
              <a:t>GhÐp</a:t>
            </a:r>
            <a:r>
              <a:rPr lang="en-US" sz="3200" b="1" dirty="0" smtClean="0">
                <a:solidFill>
                  <a:srgbClr val="006600"/>
                </a:solidFill>
                <a:latin typeface=".VnAvant" panose="020B7200000000000000" pitchFamily="34" charset="0"/>
              </a:rPr>
              <a:t> ®</a:t>
            </a:r>
            <a:r>
              <a:rPr lang="en-US" sz="3200" b="1" dirty="0" err="1" smtClean="0">
                <a:solidFill>
                  <a:srgbClr val="006600"/>
                </a:solidFill>
                <a:latin typeface=".VnAvant" panose="020B7200000000000000" pitchFamily="34" charset="0"/>
              </a:rPr>
              <a:t>óng</a:t>
            </a:r>
            <a:endParaRPr lang="en-US" sz="3200" b="1" dirty="0">
              <a:solidFill>
                <a:srgbClr val="00660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58241" y="1559490"/>
            <a:ext cx="2505206" cy="9770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.VnAvant" panose="020B7200000000000000" pitchFamily="34" charset="0"/>
              </a:rPr>
              <a:t>a) Bè Th¬</a:t>
            </a:r>
            <a:endParaRPr lang="en-US" sz="3600">
              <a:latin typeface=".VnAvant" panose="020B7200000000000000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26926" y="3310819"/>
            <a:ext cx="2693096" cy="9770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.VnAvant" panose="020B7200000000000000" pitchFamily="34" charset="0"/>
              </a:rPr>
              <a:t>b) C¶ nhµ</a:t>
            </a:r>
            <a:endParaRPr lang="en-US" sz="3600">
              <a:latin typeface=".VnAvant" panose="020B7200000000000000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82852" y="1559490"/>
            <a:ext cx="2694662" cy="9770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.VnAvant" panose="020B7200000000000000" pitchFamily="34" charset="0"/>
              </a:rPr>
              <a:t>1) nhí bè</a:t>
            </a:r>
            <a:endParaRPr lang="en-US" sz="3600">
              <a:latin typeface=".VnAvant" panose="020B7200000000000000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82852" y="3310819"/>
            <a:ext cx="2884118" cy="97703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latin typeface=".VnAvant" panose="020B7200000000000000" pitchFamily="34" charset="0"/>
              </a:rPr>
              <a:t>2) ë xa nhµ</a:t>
            </a:r>
            <a:endParaRPr lang="en-US" sz="3600">
              <a:latin typeface=".VnAvant" panose="020B7200000000000000" pitchFamily="34" charset="0"/>
            </a:endParaRPr>
          </a:p>
        </p:txBody>
      </p:sp>
      <p:cxnSp>
        <p:nvCxnSpPr>
          <p:cNvPr id="8" name="Straight Connector 7"/>
          <p:cNvCxnSpPr>
            <a:stCxn id="3" idx="3"/>
          </p:cNvCxnSpPr>
          <p:nvPr/>
        </p:nvCxnSpPr>
        <p:spPr>
          <a:xfrm>
            <a:off x="3463447" y="2048005"/>
            <a:ext cx="1819405" cy="1810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3"/>
            <a:endCxn id="5" idx="1"/>
          </p:cNvCxnSpPr>
          <p:nvPr/>
        </p:nvCxnSpPr>
        <p:spPr>
          <a:xfrm flipV="1">
            <a:off x="3620022" y="2048005"/>
            <a:ext cx="1662830" cy="175132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670560" y="200416"/>
            <a:ext cx="662210" cy="584775"/>
          </a:xfrm>
          <a:prstGeom prst="ellips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?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4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6" y="0"/>
            <a:ext cx="875059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17" y="1466352"/>
            <a:ext cx="7725047" cy="203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2500" y="90334"/>
            <a:ext cx="2569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pic>
        <p:nvPicPr>
          <p:cNvPr id="6" name="t -th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4484" b="12818"/>
          <a:stretch/>
        </p:blipFill>
        <p:spPr>
          <a:xfrm>
            <a:off x="566057" y="783770"/>
            <a:ext cx="8039266" cy="438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2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9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" b="8661"/>
          <a:stretch/>
        </p:blipFill>
        <p:spPr>
          <a:xfrm>
            <a:off x="207842" y="237931"/>
            <a:ext cx="8936158" cy="54770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9945" y="1766170"/>
            <a:ext cx="5611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FF00"/>
                </a:solidFill>
                <a:latin typeface=".VnAvant" panose="020B7200000000000000" pitchFamily="34" charset="0"/>
              </a:rPr>
              <a:t>ViÕt</a:t>
            </a:r>
            <a:r>
              <a:rPr lang="en-US" sz="5400" b="1" dirty="0" smtClean="0">
                <a:solidFill>
                  <a:srgbClr val="FFFF00"/>
                </a:solidFill>
                <a:latin typeface=".VnAvant" panose="020B7200000000000000" pitchFamily="34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.VnAvant" panose="020B7200000000000000" pitchFamily="34" charset="0"/>
              </a:rPr>
              <a:t>b¶ng</a:t>
            </a:r>
            <a:r>
              <a:rPr lang="en-US" sz="5400" b="1" dirty="0" smtClean="0">
                <a:solidFill>
                  <a:srgbClr val="FFFF00"/>
                </a:solidFill>
                <a:latin typeface=".VnAvant" panose="020B7200000000000000" pitchFamily="34" charset="0"/>
              </a:rPr>
              <a:t> con</a:t>
            </a:r>
            <a:endParaRPr lang="en-US" sz="5400" b="1" dirty="0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06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T\Desktop\z2856537132306_8a425738577dbe6ce7214a54c7c145d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0"/>
            <a:ext cx="87249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74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T\Desktop\z2856537111558_d49f04620ca15bd10c11b61ce4a0bf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0"/>
            <a:ext cx="8763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09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31" y="1134429"/>
            <a:ext cx="4215528" cy="421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00325" flipH="1">
            <a:off x="3386316" y="759916"/>
            <a:ext cx="4304467" cy="3870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Shape 233"/>
          <p:cNvSpPr>
            <a:spLocks noChangeArrowheads="1"/>
          </p:cNvSpPr>
          <p:nvPr/>
        </p:nvSpPr>
        <p:spPr bwMode="auto">
          <a:xfrm>
            <a:off x="4075867" y="1887227"/>
            <a:ext cx="3771900" cy="125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7145" tIns="17145" rIns="17145" bIns="17145" anchor="ctr">
            <a:spAutoFit/>
          </a:bodyPr>
          <a:lstStyle>
            <a:lvl1pPr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12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2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309563">
              <a:lnSpc>
                <a:spcPct val="150000"/>
              </a:lnSpc>
              <a:defRPr/>
            </a:pPr>
            <a:r>
              <a:rPr lang="en-US" altLang="en-US" sz="6000">
                <a:solidFill>
                  <a:srgbClr val="FF0000"/>
                </a:solidFill>
                <a:latin typeface="Times New Roman" panose="02020603050405020304" pitchFamily="18" charset="0"/>
                <a:ea typeface="仓耳玄三M W05"/>
                <a:cs typeface="Times New Roman" panose="02020603050405020304" pitchFamily="18" charset="0"/>
                <a:sym typeface="Lato Regular"/>
              </a:rPr>
              <a:t>Khởi động</a:t>
            </a:r>
          </a:p>
        </p:txBody>
      </p:sp>
      <p:grpSp>
        <p:nvGrpSpPr>
          <p:cNvPr id="6" name="Group 1261"/>
          <p:cNvGrpSpPr>
            <a:grpSpLocks/>
          </p:cNvGrpSpPr>
          <p:nvPr/>
        </p:nvGrpSpPr>
        <p:grpSpPr bwMode="auto">
          <a:xfrm>
            <a:off x="4470202" y="1585557"/>
            <a:ext cx="315040" cy="285035"/>
            <a:chOff x="0" y="0"/>
            <a:chExt cx="935237" cy="845748"/>
          </a:xfrm>
        </p:grpSpPr>
        <p:sp>
          <p:nvSpPr>
            <p:cNvPr id="7" name="Shape 1259">
              <a:extLst/>
            </p:cNvPr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5431" tIns="15431" rIns="15431" bIns="15431" anchor="ctr"/>
            <a:lstStyle/>
            <a:p>
              <a:pPr defTabSz="154305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08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Shape 1260">
              <a:extLst/>
            </p:cNvPr>
            <p:cNvSpPr/>
            <p:nvPr/>
          </p:nvSpPr>
          <p:spPr>
            <a:xfrm>
              <a:off x="114519" y="120821"/>
              <a:ext cx="617129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5431" tIns="15431" rIns="15431" bIns="15431" anchor="ctr"/>
            <a:lstStyle/>
            <a:p>
              <a:pPr defTabSz="154305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08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roup 1261"/>
          <p:cNvGrpSpPr>
            <a:grpSpLocks/>
          </p:cNvGrpSpPr>
          <p:nvPr/>
        </p:nvGrpSpPr>
        <p:grpSpPr bwMode="auto">
          <a:xfrm>
            <a:off x="5920027" y="3457576"/>
            <a:ext cx="316112" cy="285035"/>
            <a:chOff x="0" y="0"/>
            <a:chExt cx="935237" cy="845748"/>
          </a:xfrm>
        </p:grpSpPr>
        <p:sp>
          <p:nvSpPr>
            <p:cNvPr id="10" name="Shape 1259">
              <a:extLst/>
            </p:cNvPr>
            <p:cNvSpPr/>
            <p:nvPr/>
          </p:nvSpPr>
          <p:spPr>
            <a:xfrm>
              <a:off x="0" y="0"/>
              <a:ext cx="935237" cy="845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987" y="21600"/>
                  </a:moveTo>
                  <a:lnTo>
                    <a:pt x="1467" y="11753"/>
                  </a:lnTo>
                  <a:cubicBezTo>
                    <a:pt x="531" y="10505"/>
                    <a:pt x="0" y="8841"/>
                    <a:pt x="0" y="7108"/>
                  </a:cubicBezTo>
                  <a:cubicBezTo>
                    <a:pt x="0" y="3224"/>
                    <a:pt x="2903" y="0"/>
                    <a:pt x="6399" y="0"/>
                  </a:cubicBezTo>
                  <a:cubicBezTo>
                    <a:pt x="8022" y="0"/>
                    <a:pt x="9645" y="659"/>
                    <a:pt x="10800" y="1942"/>
                  </a:cubicBezTo>
                  <a:cubicBezTo>
                    <a:pt x="11955" y="763"/>
                    <a:pt x="13578" y="0"/>
                    <a:pt x="15170" y="0"/>
                  </a:cubicBezTo>
                  <a:cubicBezTo>
                    <a:pt x="18697" y="0"/>
                    <a:pt x="21600" y="3224"/>
                    <a:pt x="21600" y="7108"/>
                  </a:cubicBezTo>
                  <a:cubicBezTo>
                    <a:pt x="21600" y="8772"/>
                    <a:pt x="21069" y="10436"/>
                    <a:pt x="20102" y="11753"/>
                  </a:cubicBezTo>
                  <a:lnTo>
                    <a:pt x="20039" y="11857"/>
                  </a:lnTo>
                  <a:lnTo>
                    <a:pt x="12610" y="19346"/>
                  </a:lnTo>
                  <a:lnTo>
                    <a:pt x="11736" y="18202"/>
                  </a:lnTo>
                  <a:lnTo>
                    <a:pt x="19103" y="10783"/>
                  </a:lnTo>
                  <a:cubicBezTo>
                    <a:pt x="19852" y="9812"/>
                    <a:pt x="20258" y="8460"/>
                    <a:pt x="20258" y="7212"/>
                  </a:cubicBezTo>
                  <a:cubicBezTo>
                    <a:pt x="20258" y="4126"/>
                    <a:pt x="17948" y="1560"/>
                    <a:pt x="15170" y="1560"/>
                  </a:cubicBezTo>
                  <a:cubicBezTo>
                    <a:pt x="13703" y="1560"/>
                    <a:pt x="12267" y="2323"/>
                    <a:pt x="11331" y="3536"/>
                  </a:cubicBezTo>
                  <a:lnTo>
                    <a:pt x="10800" y="4195"/>
                  </a:lnTo>
                  <a:lnTo>
                    <a:pt x="10269" y="3536"/>
                  </a:lnTo>
                  <a:cubicBezTo>
                    <a:pt x="9302" y="2254"/>
                    <a:pt x="7897" y="1560"/>
                    <a:pt x="6399" y="1560"/>
                  </a:cubicBezTo>
                  <a:cubicBezTo>
                    <a:pt x="3652" y="1560"/>
                    <a:pt x="1342" y="4126"/>
                    <a:pt x="1342" y="7212"/>
                  </a:cubicBezTo>
                  <a:cubicBezTo>
                    <a:pt x="1342" y="8460"/>
                    <a:pt x="1748" y="9812"/>
                    <a:pt x="2497" y="10783"/>
                  </a:cubicBezTo>
                  <a:lnTo>
                    <a:pt x="11955" y="20456"/>
                  </a:lnTo>
                  <a:lnTo>
                    <a:pt x="10987" y="21600"/>
                  </a:lnTo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5431" tIns="15431" rIns="15431" bIns="15431" anchor="ctr"/>
            <a:lstStyle/>
            <a:p>
              <a:pPr defTabSz="154305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08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Shape 1260">
              <a:extLst/>
            </p:cNvPr>
            <p:cNvSpPr/>
            <p:nvPr/>
          </p:nvSpPr>
          <p:spPr>
            <a:xfrm>
              <a:off x="114130" y="120821"/>
              <a:ext cx="618208" cy="534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485" y="21600"/>
                  </a:moveTo>
                  <a:lnTo>
                    <a:pt x="1134" y="10527"/>
                  </a:lnTo>
                  <a:cubicBezTo>
                    <a:pt x="425" y="9327"/>
                    <a:pt x="0" y="7909"/>
                    <a:pt x="0" y="6491"/>
                  </a:cubicBezTo>
                  <a:cubicBezTo>
                    <a:pt x="0" y="2945"/>
                    <a:pt x="2552" y="0"/>
                    <a:pt x="5625" y="0"/>
                  </a:cubicBezTo>
                  <a:lnTo>
                    <a:pt x="5625" y="2400"/>
                  </a:lnTo>
                  <a:cubicBezTo>
                    <a:pt x="3687" y="2400"/>
                    <a:pt x="2080" y="4255"/>
                    <a:pt x="2080" y="6491"/>
                  </a:cubicBezTo>
                  <a:cubicBezTo>
                    <a:pt x="2080" y="7364"/>
                    <a:pt x="2269" y="8291"/>
                    <a:pt x="2789" y="9000"/>
                  </a:cubicBezTo>
                  <a:lnTo>
                    <a:pt x="12903" y="19855"/>
                  </a:lnTo>
                  <a:lnTo>
                    <a:pt x="11485" y="21600"/>
                  </a:lnTo>
                  <a:close/>
                  <a:moveTo>
                    <a:pt x="15739" y="4855"/>
                  </a:moveTo>
                  <a:lnTo>
                    <a:pt x="13896" y="3655"/>
                  </a:lnTo>
                  <a:cubicBezTo>
                    <a:pt x="14652" y="2127"/>
                    <a:pt x="15881" y="1091"/>
                    <a:pt x="17299" y="600"/>
                  </a:cubicBezTo>
                  <a:cubicBezTo>
                    <a:pt x="18717" y="164"/>
                    <a:pt x="20277" y="382"/>
                    <a:pt x="21600" y="1200"/>
                  </a:cubicBezTo>
                  <a:lnTo>
                    <a:pt x="20560" y="3327"/>
                  </a:lnTo>
                  <a:cubicBezTo>
                    <a:pt x="19757" y="2836"/>
                    <a:pt x="18717" y="2618"/>
                    <a:pt x="17819" y="2945"/>
                  </a:cubicBezTo>
                  <a:cubicBezTo>
                    <a:pt x="16968" y="3218"/>
                    <a:pt x="16259" y="3927"/>
                    <a:pt x="15739" y="4855"/>
                  </a:cubicBezTo>
                  <a:close/>
                </a:path>
              </a:pathLst>
            </a:custGeom>
            <a:solidFill>
              <a:srgbClr val="555556"/>
            </a:solidFill>
            <a:ln w="12700" cap="flat">
              <a:noFill/>
              <a:miter lim="400000"/>
            </a:ln>
            <a:effectLst/>
          </p:spPr>
          <p:txBody>
            <a:bodyPr lIns="15431" tIns="15431" rIns="15431" bIns="15431" anchor="ctr"/>
            <a:lstStyle/>
            <a:p>
              <a:pPr defTabSz="154305">
                <a:lnSpc>
                  <a:spcPct val="93000"/>
                </a:lnSpc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608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042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0545" y="1764488"/>
            <a:ext cx="6153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tạm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gặp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45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163352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15"/>
    </mc:Choice>
    <mc:Fallback xmlns="">
      <p:transition spd="slow" advTm="921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8722" y="1116987"/>
            <a:ext cx="31064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x</a:t>
            </a:r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ca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37134" y="1135218"/>
            <a:ext cx="40271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r>
              <a:rPr lang="en-US" sz="6600" b="1" smtClean="0">
                <a:solidFill>
                  <a:srgbClr val="FF0000"/>
                </a:solidFill>
                <a:latin typeface=".VnAvant" panose="020B7200000000000000" pitchFamily="34" charset="0"/>
              </a:rPr>
              <a:t>¸ qu¶</a:t>
            </a:r>
            <a:endParaRPr lang="en-US" sz="66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8723" y="2885412"/>
            <a:ext cx="31064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r>
              <a:rPr lang="en-US" sz="6600" b="1" smtClean="0">
                <a:solidFill>
                  <a:srgbClr val="FF0000"/>
                </a:solidFill>
                <a:latin typeface=".VnAvant" panose="020B7200000000000000" pitchFamily="34" charset="0"/>
              </a:rPr>
              <a:t>i a n«</a:t>
            </a:r>
            <a:endParaRPr lang="en-US" sz="66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5861" y="2885412"/>
            <a:ext cx="40271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hë</a:t>
            </a:r>
            <a:r>
              <a:rPr lang="en-US" sz="6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bß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0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9DFA11-3E28-EE45-AE48-9A2960C6D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0A03ACB3-A06D-B342-9F78-597260D94A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9" r="1781"/>
          <a:stretch/>
        </p:blipFill>
        <p:spPr>
          <a:xfrm>
            <a:off x="0" y="1"/>
            <a:ext cx="8981162" cy="5714999"/>
          </a:xfrm>
        </p:spPr>
      </p:pic>
    </p:spTree>
    <p:extLst>
      <p:ext uri="{BB962C8B-B14F-4D97-AF65-F5344CB8AC3E}">
        <p14:creationId xmlns:p14="http://schemas.microsoft.com/office/powerpoint/2010/main" val="137240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024527" y="2062852"/>
            <a:ext cx="2426865" cy="17711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b="1"/>
          </a:p>
        </p:txBody>
      </p:sp>
      <p:sp>
        <p:nvSpPr>
          <p:cNvPr id="5" name="Oval 4"/>
          <p:cNvSpPr/>
          <p:nvPr/>
        </p:nvSpPr>
        <p:spPr>
          <a:xfrm>
            <a:off x="5626888" y="2064815"/>
            <a:ext cx="2445068" cy="17711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 b="1"/>
          </a:p>
        </p:txBody>
      </p:sp>
      <p:sp>
        <p:nvSpPr>
          <p:cNvPr id="6" name="Text Box 5"/>
          <p:cNvSpPr txBox="1"/>
          <p:nvPr/>
        </p:nvSpPr>
        <p:spPr>
          <a:xfrm>
            <a:off x="1785045" y="1971978"/>
            <a:ext cx="90582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smtClean="0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rPr>
              <a:t>t</a:t>
            </a:r>
            <a:endParaRPr lang="en-US" sz="11500" b="1" dirty="0">
              <a:solidFill>
                <a:srgbClr val="FF0000"/>
              </a:solidFill>
              <a:latin typeface=".VnAvant" panose="020B7200000000000000" charset="0"/>
              <a:cs typeface=".VnAvant" panose="020B7200000000000000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041493" y="1971978"/>
            <a:ext cx="181627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smtClean="0">
                <a:solidFill>
                  <a:srgbClr val="FF0000"/>
                </a:solidFill>
                <a:latin typeface=".VnAvant" panose="020B7200000000000000" charset="0"/>
                <a:cs typeface=".VnAvant" panose="020B7200000000000000" charset="0"/>
              </a:rPr>
              <a:t>th</a:t>
            </a:r>
            <a:endParaRPr lang="en-US" sz="11500" b="1" dirty="0">
              <a:solidFill>
                <a:srgbClr val="FF0000"/>
              </a:solidFill>
              <a:latin typeface=".VnAvant" panose="020B7200000000000000" charset="0"/>
              <a:cs typeface=".VnAvant" panose="020B720000000000000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1391" y="588575"/>
            <a:ext cx="184858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Bµi</a:t>
            </a:r>
            <a:r>
              <a:rPr lang="en-US" sz="45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28</a:t>
            </a:r>
            <a:endParaRPr lang="en-US" sz="45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87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1" animBg="1"/>
      <p:bldP spid="5" grpId="2" animBg="1"/>
      <p:bldP spid="6" grpId="0"/>
      <p:bldP spid="6" grpId="1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-1" y="67919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807" y="3963674"/>
            <a:ext cx="3467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00B050"/>
                </a:solidFill>
                <a:latin typeface=".VnAvant" pitchFamily="34" charset="0"/>
              </a:rPr>
              <a:t>tæ</a:t>
            </a:r>
            <a:endParaRPr lang="en-US" sz="72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54" y="713375"/>
            <a:ext cx="3356846" cy="29391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7806" y="3969731"/>
            <a:ext cx="3467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>
                <a:solidFill>
                  <a:srgbClr val="FF0000"/>
                </a:solidFill>
                <a:latin typeface=".VnAvant" pitchFamily="34" charset="0"/>
              </a:rPr>
              <a:t>t</a:t>
            </a:r>
            <a:r>
              <a:rPr lang="en-US" sz="7200" b="1" dirty="0" err="1">
                <a:solidFill>
                  <a:srgbClr val="00B050"/>
                </a:solidFill>
                <a:latin typeface=".VnAvant" pitchFamily="34" charset="0"/>
              </a:rPr>
              <a:t>æ</a:t>
            </a:r>
            <a:endParaRPr lang="en-US" sz="72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62648" y="3963673"/>
            <a:ext cx="1308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72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71451" y="3981647"/>
            <a:ext cx="13088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t</a:t>
            </a:r>
            <a:endParaRPr lang="en-US" sz="8800" b="1" dirty="0">
              <a:solidFill>
                <a:srgbClr val="00B050"/>
              </a:solidFill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22225" y="3963673"/>
            <a:ext cx="1308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7200" b="1" dirty="0">
              <a:solidFill>
                <a:srgbClr val="00B05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5481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493" y="3790581"/>
            <a:ext cx="3467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B050"/>
                </a:solidFill>
                <a:latin typeface=".VnAvant" pitchFamily="34" charset="0"/>
              </a:rPr>
              <a:t>thá</a:t>
            </a:r>
            <a:endParaRPr lang="en-US" sz="60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86" y="1216196"/>
            <a:ext cx="3695700" cy="25431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1492" y="3790581"/>
            <a:ext cx="3467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6000" b="1" dirty="0" err="1">
                <a:solidFill>
                  <a:srgbClr val="00B050"/>
                </a:solidFill>
                <a:latin typeface=".VnAvant" pitchFamily="34" charset="0"/>
              </a:rPr>
              <a:t>á</a:t>
            </a:r>
            <a:endParaRPr lang="en-US" sz="60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06990" y="3731921"/>
            <a:ext cx="14530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solidFill>
                  <a:srgbClr val="FF0000"/>
                </a:solidFill>
                <a:latin typeface=".VnAvant" panose="020B7200000000000000" pitchFamily="34" charset="0"/>
              </a:rPr>
              <a:t>th</a:t>
            </a:r>
            <a:endParaRPr lang="en-US" sz="66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60010" y="3871692"/>
            <a:ext cx="1453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solidFill>
                  <a:srgbClr val="FF0000"/>
                </a:solidFill>
                <a:latin typeface="HP001 4 hàng" panose="020B0603050302020204" pitchFamily="34" charset="0"/>
              </a:rPr>
              <a:t>th</a:t>
            </a:r>
            <a:endParaRPr lang="en-US" sz="7200" b="1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55776" y="3639588"/>
            <a:ext cx="1453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</a:t>
            </a:r>
            <a:r>
              <a:rPr lang="en-US" sz="72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6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0997" y="866072"/>
            <a:ext cx="13088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latin typeface=".VnAvant" pitchFamily="34" charset="0"/>
              </a:rPr>
              <a:t>t</a:t>
            </a:r>
            <a:endParaRPr lang="en-US" sz="96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097" y="2925419"/>
            <a:ext cx="34671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.VnAvant" pitchFamily="34" charset="0"/>
              </a:rPr>
              <a:t>t</a:t>
            </a:r>
            <a:r>
              <a:rPr lang="en-US" sz="9600" b="1" dirty="0" err="1">
                <a:solidFill>
                  <a:srgbClr val="00B050"/>
                </a:solidFill>
                <a:latin typeface=".VnAvant" pitchFamily="34" charset="0"/>
              </a:rPr>
              <a:t>æ</a:t>
            </a:r>
            <a:endParaRPr lang="en-US" sz="96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9925" y="3017753"/>
            <a:ext cx="34671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9600" b="1" dirty="0" err="1">
                <a:solidFill>
                  <a:srgbClr val="00B050"/>
                </a:solidFill>
                <a:latin typeface=".VnAvant" pitchFamily="34" charset="0"/>
              </a:rPr>
              <a:t>á</a:t>
            </a:r>
            <a:endParaRPr lang="en-US" sz="96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5190" y="965394"/>
            <a:ext cx="14530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th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61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0628" y="56029"/>
            <a:ext cx="838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t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 ©m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54543" y="2500962"/>
            <a:ext cx="2757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t« m×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84296" y="2419493"/>
            <a:ext cx="2757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6600"/>
                </a:solidFill>
                <a:latin typeface=".VnAvant" pitchFamily="34" charset="0"/>
              </a:rPr>
              <a:t>th</a:t>
            </a:r>
            <a:r>
              <a:rPr lang="en-US" sz="3600" b="1" dirty="0">
                <a:solidFill>
                  <a:srgbClr val="006600"/>
                </a:solidFill>
                <a:latin typeface=".VnAvant" pitchFamily="34" charset="0"/>
              </a:rPr>
              <a:t>¶ c¸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723" y="665360"/>
            <a:ext cx="1731774" cy="174900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605" y="757763"/>
            <a:ext cx="2221953" cy="1656603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1147289" y="2514685"/>
            <a:ext cx="2757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.VnAvant" pitchFamily="34" charset="0"/>
              </a:rPr>
              <a:t>t</a:t>
            </a:r>
            <a:r>
              <a:rPr lang="en-US" sz="3600" b="1" dirty="0">
                <a:latin typeface=".VnAvant" pitchFamily="34" charset="0"/>
              </a:rPr>
              <a:t>« m×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91550" y="2403444"/>
            <a:ext cx="2757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3600" b="1" dirty="0">
                <a:latin typeface=".VnAvant" pitchFamily="34" charset="0"/>
              </a:rPr>
              <a:t>¶ c¸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0" y="3242068"/>
            <a:ext cx="1624389" cy="140952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486" y="3184759"/>
            <a:ext cx="1734000" cy="1409524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558" y="3191171"/>
            <a:ext cx="1831314" cy="1430577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9" name="TextBox 18"/>
          <p:cNvSpPr txBox="1"/>
          <p:nvPr/>
        </p:nvSpPr>
        <p:spPr>
          <a:xfrm>
            <a:off x="18338" y="4746367"/>
            <a:ext cx="1887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t¹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182141" y="4800663"/>
            <a:ext cx="234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thî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má</a:t>
            </a:r>
            <a:endParaRPr lang="en-US" sz="40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26525" y="4800663"/>
            <a:ext cx="1887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4000" b="1" dirty="0">
                <a:solidFill>
                  <a:srgbClr val="006600"/>
                </a:solidFill>
                <a:latin typeface=".VnAvant" pitchFamily="34" charset="0"/>
              </a:rPr>
              <a:t>¶ </a:t>
            </a:r>
            <a:r>
              <a:rPr lang="en-US" sz="4000" b="1" dirty="0" err="1">
                <a:solidFill>
                  <a:srgbClr val="006600"/>
                </a:solidFill>
                <a:latin typeface=".VnAvant" pitchFamily="34" charset="0"/>
              </a:rPr>
              <a:t>thÞ</a:t>
            </a:r>
            <a:endParaRPr lang="en-US" sz="40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92" y="4746367"/>
            <a:ext cx="1887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t</a:t>
            </a:r>
            <a:r>
              <a:rPr lang="en-US" sz="4000" b="1" dirty="0">
                <a:latin typeface=".VnAvant" pitchFamily="34" charset="0"/>
              </a:rPr>
              <a:t>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74922" y="4812298"/>
            <a:ext cx="234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4000" b="1" dirty="0" err="1">
                <a:latin typeface=".VnAvant" pitchFamily="34" charset="0"/>
              </a:rPr>
              <a:t>î</a:t>
            </a:r>
            <a:r>
              <a:rPr lang="en-US" sz="4000" b="1" dirty="0">
                <a:latin typeface=".VnAvant" pitchFamily="34" charset="0"/>
              </a:rPr>
              <a:t> </a:t>
            </a:r>
            <a:r>
              <a:rPr lang="en-US" sz="4000" b="1" dirty="0" err="1">
                <a:latin typeface=".VnAvant" pitchFamily="34" charset="0"/>
              </a:rPr>
              <a:t>má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26525" y="4794915"/>
            <a:ext cx="1887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</a:rPr>
              <a:t>qu</a:t>
            </a:r>
            <a:r>
              <a:rPr lang="en-US" sz="4000" b="1" dirty="0">
                <a:latin typeface=".VnAvant" pitchFamily="34" charset="0"/>
              </a:rPr>
              <a:t>¶ </a:t>
            </a:r>
            <a:r>
              <a:rPr lang="en-US" sz="4000" b="1" dirty="0" err="1">
                <a:solidFill>
                  <a:srgbClr val="FF0000"/>
                </a:solidFill>
                <a:latin typeface=".VnAvant" pitchFamily="34" charset="0"/>
              </a:rPr>
              <a:t>th</a:t>
            </a:r>
            <a:r>
              <a:rPr lang="en-US" sz="4000" b="1" dirty="0" err="1">
                <a:latin typeface=".VnAvant" pitchFamily="34" charset="0"/>
              </a:rPr>
              <a:t>Þ</a:t>
            </a:r>
            <a:endParaRPr lang="en-US" sz="4000" b="1" dirty="0">
              <a:latin typeface=".VnAvant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969344" y="3047085"/>
            <a:ext cx="3952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03517" y="5405485"/>
            <a:ext cx="5748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866336" y="2959403"/>
            <a:ext cx="7040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856232" y="3012263"/>
            <a:ext cx="7040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496153" y="5442940"/>
            <a:ext cx="7040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498241" y="5495800"/>
            <a:ext cx="7040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879713" y="5442940"/>
            <a:ext cx="7040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881801" y="5495800"/>
            <a:ext cx="7040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598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0" grpId="0"/>
      <p:bldP spid="10" grpId="0"/>
      <p:bldP spid="13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1465</TotalTime>
  <Words>190</Words>
  <Application>Microsoft Office PowerPoint</Application>
  <PresentationFormat>On-screen Show (16:10)</PresentationFormat>
  <Paragraphs>52</Paragraphs>
  <Slides>20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Times New Roman</vt:lpstr>
      <vt:lpstr>Helvetica-Narrow</vt:lpstr>
      <vt:lpstr>HP001 4 hàng</vt:lpstr>
      <vt:lpstr>Arial-Rounded</vt:lpstr>
      <vt:lpstr>仓耳玄三M W05</vt:lpstr>
      <vt:lpstr>宋体</vt:lpstr>
      <vt:lpstr>Lato Regular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Minhthangpc.VN</cp:lastModifiedBy>
  <cp:revision>236</cp:revision>
  <dcterms:created xsi:type="dcterms:W3CDTF">2020-02-10T09:35:50Z</dcterms:created>
  <dcterms:modified xsi:type="dcterms:W3CDTF">2024-10-06T19:37:49Z</dcterms:modified>
</cp:coreProperties>
</file>