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3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371601" y="2824389"/>
            <a:ext cx="6872548" cy="1327579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4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4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143000" y="2824389"/>
            <a:ext cx="7315200" cy="1340985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97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74" y="3734474"/>
            <a:ext cx="1930018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=""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2057400" y="1447800"/>
            <a:ext cx="4843596" cy="2408717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=""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1754634" y="1981200"/>
            <a:ext cx="5504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13" y="2887493"/>
            <a:ext cx="2085264" cy="27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9805" y="-11304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670" y="1068003"/>
            <a:ext cx="86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290944" y="2362200"/>
            <a:ext cx="847205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08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290944" y="2286000"/>
            <a:ext cx="862445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73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8546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995055"/>
            <a:ext cx="6833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64675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mệt.Em sẽ làm gì?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1295400" y="1803975"/>
            <a:ext cx="6553199" cy="45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071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r="8430" b="22684"/>
          <a:stretch/>
        </p:blipFill>
        <p:spPr bwMode="auto">
          <a:xfrm>
            <a:off x="290945" y="2393400"/>
            <a:ext cx="8132619" cy="41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853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53691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16723" y="2743200"/>
            <a:ext cx="548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con!</a:t>
            </a:r>
            <a:endParaRPr lang="en-US" sz="6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161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Minhthangpc.VN</cp:lastModifiedBy>
  <cp:revision>24</cp:revision>
  <dcterms:created xsi:type="dcterms:W3CDTF">2006-08-16T00:00:00Z</dcterms:created>
  <dcterms:modified xsi:type="dcterms:W3CDTF">2024-10-06T21:25:32Z</dcterms:modified>
</cp:coreProperties>
</file>