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82" r:id="rId4"/>
  </p:sldMasterIdLst>
  <p:notesMasterIdLst>
    <p:notesMasterId r:id="rId19"/>
  </p:notesMasterIdLst>
  <p:sldIdLst>
    <p:sldId id="297" r:id="rId5"/>
    <p:sldId id="296" r:id="rId6"/>
    <p:sldId id="295" r:id="rId7"/>
    <p:sldId id="298" r:id="rId8"/>
    <p:sldId id="300" r:id="rId9"/>
    <p:sldId id="301" r:id="rId10"/>
    <p:sldId id="288" r:id="rId11"/>
    <p:sldId id="290" r:id="rId12"/>
    <p:sldId id="302" r:id="rId13"/>
    <p:sldId id="279" r:id="rId14"/>
    <p:sldId id="289" r:id="rId15"/>
    <p:sldId id="293" r:id="rId16"/>
    <p:sldId id="294" r:id="rId17"/>
    <p:sldId id="29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7F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10-22T01:42:00.1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17785 3894 0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76C42-6B99-45C7-BA7D-71D4DBE0FD85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8A050-9721-4E25-A180-5E619BD2F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5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9660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4007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3428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9956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4546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0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13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3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90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69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850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2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4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798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8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4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0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3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82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10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01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71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9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524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29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1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2944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17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4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64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0021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4941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793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0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6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8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4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9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69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53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979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2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54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1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72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10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20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1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300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461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10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20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81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63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09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638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3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1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54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08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74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78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662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61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75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27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90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89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36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89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25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21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63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49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75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46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22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660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16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041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85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90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7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2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43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71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44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47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6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1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77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72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45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934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7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95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94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21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4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23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72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87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6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3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99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0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70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0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64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69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94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087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7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48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78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98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21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9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4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33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37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06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6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8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42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89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86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4628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0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0320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4408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08877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277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7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0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96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5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43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3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15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8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0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48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68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38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9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1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7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8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62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1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59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21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33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54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47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77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0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3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19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46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8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71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66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3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78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6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3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5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8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6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77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26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11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2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681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93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40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25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26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5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3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227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31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57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6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47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5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1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12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16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500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548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9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40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24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5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13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9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09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0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8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8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80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0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761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2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3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0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53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63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41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63" Type="http://schemas.openxmlformats.org/officeDocument/2006/relationships/slideLayout" Target="../slideLayouts/slideLayout115.xml"/><Relationship Id="rId68" Type="http://schemas.openxmlformats.org/officeDocument/2006/relationships/slideLayout" Target="../slideLayouts/slideLayout120.xml"/><Relationship Id="rId84" Type="http://schemas.openxmlformats.org/officeDocument/2006/relationships/slideLayout" Target="../slideLayouts/slideLayout136.xml"/><Relationship Id="rId89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53" Type="http://schemas.openxmlformats.org/officeDocument/2006/relationships/slideLayout" Target="../slideLayouts/slideLayout105.xml"/><Relationship Id="rId58" Type="http://schemas.openxmlformats.org/officeDocument/2006/relationships/slideLayout" Target="../slideLayouts/slideLayout110.xml"/><Relationship Id="rId74" Type="http://schemas.openxmlformats.org/officeDocument/2006/relationships/slideLayout" Target="../slideLayouts/slideLayout126.xml"/><Relationship Id="rId79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57.xml"/><Relationship Id="rId90" Type="http://schemas.openxmlformats.org/officeDocument/2006/relationships/slideLayout" Target="../slideLayouts/slideLayout142.xml"/><Relationship Id="rId95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95.xml"/><Relationship Id="rId48" Type="http://schemas.openxmlformats.org/officeDocument/2006/relationships/slideLayout" Target="../slideLayouts/slideLayout100.xml"/><Relationship Id="rId64" Type="http://schemas.openxmlformats.org/officeDocument/2006/relationships/slideLayout" Target="../slideLayouts/slideLayout116.xml"/><Relationship Id="rId69" Type="http://schemas.openxmlformats.org/officeDocument/2006/relationships/slideLayout" Target="../slideLayouts/slideLayout121.xml"/><Relationship Id="rId80" Type="http://schemas.openxmlformats.org/officeDocument/2006/relationships/slideLayout" Target="../slideLayouts/slideLayout132.xml"/><Relationship Id="rId85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59" Type="http://schemas.openxmlformats.org/officeDocument/2006/relationships/slideLayout" Target="../slideLayouts/slideLayout111.xml"/><Relationship Id="rId67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93.xml"/><Relationship Id="rId54" Type="http://schemas.openxmlformats.org/officeDocument/2006/relationships/slideLayout" Target="../slideLayouts/slideLayout106.xml"/><Relationship Id="rId62" Type="http://schemas.openxmlformats.org/officeDocument/2006/relationships/slideLayout" Target="../slideLayouts/slideLayout114.xml"/><Relationship Id="rId70" Type="http://schemas.openxmlformats.org/officeDocument/2006/relationships/slideLayout" Target="../slideLayouts/slideLayout122.xml"/><Relationship Id="rId75" Type="http://schemas.openxmlformats.org/officeDocument/2006/relationships/slideLayout" Target="../slideLayouts/slideLayout127.xml"/><Relationship Id="rId83" Type="http://schemas.openxmlformats.org/officeDocument/2006/relationships/slideLayout" Target="../slideLayouts/slideLayout135.xml"/><Relationship Id="rId88" Type="http://schemas.openxmlformats.org/officeDocument/2006/relationships/slideLayout" Target="../slideLayouts/slideLayout140.xml"/><Relationship Id="rId91" Type="http://schemas.openxmlformats.org/officeDocument/2006/relationships/slideLayout" Target="../slideLayouts/slideLayout143.xml"/><Relationship Id="rId9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49" Type="http://schemas.openxmlformats.org/officeDocument/2006/relationships/slideLayout" Target="../slideLayouts/slideLayout101.xml"/><Relationship Id="rId57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52" Type="http://schemas.openxmlformats.org/officeDocument/2006/relationships/slideLayout" Target="../slideLayouts/slideLayout104.xml"/><Relationship Id="rId60" Type="http://schemas.openxmlformats.org/officeDocument/2006/relationships/slideLayout" Target="../slideLayouts/slideLayout112.xml"/><Relationship Id="rId65" Type="http://schemas.openxmlformats.org/officeDocument/2006/relationships/slideLayout" Target="../slideLayouts/slideLayout117.xml"/><Relationship Id="rId73" Type="http://schemas.openxmlformats.org/officeDocument/2006/relationships/slideLayout" Target="../slideLayouts/slideLayout125.xml"/><Relationship Id="rId78" Type="http://schemas.openxmlformats.org/officeDocument/2006/relationships/slideLayout" Target="../slideLayouts/slideLayout130.xml"/><Relationship Id="rId81" Type="http://schemas.openxmlformats.org/officeDocument/2006/relationships/slideLayout" Target="../slideLayouts/slideLayout133.xml"/><Relationship Id="rId86" Type="http://schemas.openxmlformats.org/officeDocument/2006/relationships/slideLayout" Target="../slideLayouts/slideLayout138.xml"/><Relationship Id="rId94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86.xml"/><Relationship Id="rId50" Type="http://schemas.openxmlformats.org/officeDocument/2006/relationships/slideLayout" Target="../slideLayouts/slideLayout102.xml"/><Relationship Id="rId55" Type="http://schemas.openxmlformats.org/officeDocument/2006/relationships/slideLayout" Target="../slideLayouts/slideLayout107.xml"/><Relationship Id="rId76" Type="http://schemas.openxmlformats.org/officeDocument/2006/relationships/slideLayout" Target="../slideLayouts/slideLayout128.xml"/><Relationship Id="rId97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59.xml"/><Relationship Id="rId71" Type="http://schemas.openxmlformats.org/officeDocument/2006/relationships/slideLayout" Target="../slideLayouts/slideLayout123.xml"/><Relationship Id="rId9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66" Type="http://schemas.openxmlformats.org/officeDocument/2006/relationships/slideLayout" Target="../slideLayouts/slideLayout118.xml"/><Relationship Id="rId87" Type="http://schemas.openxmlformats.org/officeDocument/2006/relationships/slideLayout" Target="../slideLayouts/slideLayout139.xml"/><Relationship Id="rId61" Type="http://schemas.openxmlformats.org/officeDocument/2006/relationships/slideLayout" Target="../slideLayouts/slideLayout113.xml"/><Relationship Id="rId82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56" Type="http://schemas.openxmlformats.org/officeDocument/2006/relationships/slideLayout" Target="../slideLayouts/slideLayout108.xml"/><Relationship Id="rId7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60.xml"/><Relationship Id="rId51" Type="http://schemas.openxmlformats.org/officeDocument/2006/relationships/slideLayout" Target="../slideLayouts/slideLayout103.xml"/><Relationship Id="rId72" Type="http://schemas.openxmlformats.org/officeDocument/2006/relationships/slideLayout" Target="../slideLayouts/slideLayout124.xml"/><Relationship Id="rId93" Type="http://schemas.openxmlformats.org/officeDocument/2006/relationships/slideLayout" Target="../slideLayouts/slideLayout145.xml"/><Relationship Id="rId98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70.xml"/><Relationship Id="rId42" Type="http://schemas.openxmlformats.org/officeDocument/2006/relationships/slideLayout" Target="../slideLayouts/slideLayout191.xml"/><Relationship Id="rId47" Type="http://schemas.openxmlformats.org/officeDocument/2006/relationships/slideLayout" Target="../slideLayouts/slideLayout196.xml"/><Relationship Id="rId63" Type="http://schemas.openxmlformats.org/officeDocument/2006/relationships/slideLayout" Target="../slideLayouts/slideLayout212.xml"/><Relationship Id="rId68" Type="http://schemas.openxmlformats.org/officeDocument/2006/relationships/slideLayout" Target="../slideLayouts/slideLayout217.xml"/><Relationship Id="rId1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81.xml"/><Relationship Id="rId37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202.xml"/><Relationship Id="rId58" Type="http://schemas.openxmlformats.org/officeDocument/2006/relationships/slideLayout" Target="../slideLayouts/slideLayout207.xml"/><Relationship Id="rId74" Type="http://schemas.openxmlformats.org/officeDocument/2006/relationships/slideLayout" Target="../slideLayouts/slideLayout223.xml"/><Relationship Id="rId79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154.xml"/><Relationship Id="rId61" Type="http://schemas.openxmlformats.org/officeDocument/2006/relationships/slideLayout" Target="../slideLayouts/slideLayout210.xml"/><Relationship Id="rId82" Type="http://schemas.openxmlformats.org/officeDocument/2006/relationships/theme" Target="../theme/theme4.xml"/><Relationship Id="rId1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Relationship Id="rId27" Type="http://schemas.openxmlformats.org/officeDocument/2006/relationships/slideLayout" Target="../slideLayouts/slideLayout176.xml"/><Relationship Id="rId30" Type="http://schemas.openxmlformats.org/officeDocument/2006/relationships/slideLayout" Target="../slideLayouts/slideLayout179.xml"/><Relationship Id="rId35" Type="http://schemas.openxmlformats.org/officeDocument/2006/relationships/slideLayout" Target="../slideLayouts/slideLayout184.xml"/><Relationship Id="rId43" Type="http://schemas.openxmlformats.org/officeDocument/2006/relationships/slideLayout" Target="../slideLayouts/slideLayout192.xml"/><Relationship Id="rId48" Type="http://schemas.openxmlformats.org/officeDocument/2006/relationships/slideLayout" Target="../slideLayouts/slideLayout197.xml"/><Relationship Id="rId56" Type="http://schemas.openxmlformats.org/officeDocument/2006/relationships/slideLayout" Target="../slideLayouts/slideLayout205.xml"/><Relationship Id="rId64" Type="http://schemas.openxmlformats.org/officeDocument/2006/relationships/slideLayout" Target="../slideLayouts/slideLayout213.xml"/><Relationship Id="rId69" Type="http://schemas.openxmlformats.org/officeDocument/2006/relationships/slideLayout" Target="../slideLayouts/slideLayout218.xml"/><Relationship Id="rId77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157.xml"/><Relationship Id="rId51" Type="http://schemas.openxmlformats.org/officeDocument/2006/relationships/slideLayout" Target="../slideLayouts/slideLayout200.xml"/><Relationship Id="rId72" Type="http://schemas.openxmlformats.org/officeDocument/2006/relationships/slideLayout" Target="../slideLayouts/slideLayout221.xml"/><Relationship Id="rId80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74.xml"/><Relationship Id="rId33" Type="http://schemas.openxmlformats.org/officeDocument/2006/relationships/slideLayout" Target="../slideLayouts/slideLayout182.xml"/><Relationship Id="rId38" Type="http://schemas.openxmlformats.org/officeDocument/2006/relationships/slideLayout" Target="../slideLayouts/slideLayout187.xml"/><Relationship Id="rId46" Type="http://schemas.openxmlformats.org/officeDocument/2006/relationships/slideLayout" Target="../slideLayouts/slideLayout195.xml"/><Relationship Id="rId59" Type="http://schemas.openxmlformats.org/officeDocument/2006/relationships/slideLayout" Target="../slideLayouts/slideLayout208.xml"/><Relationship Id="rId67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169.xml"/><Relationship Id="rId41" Type="http://schemas.openxmlformats.org/officeDocument/2006/relationships/slideLayout" Target="../slideLayouts/slideLayout190.xml"/><Relationship Id="rId54" Type="http://schemas.openxmlformats.org/officeDocument/2006/relationships/slideLayout" Target="../slideLayouts/slideLayout203.xml"/><Relationship Id="rId62" Type="http://schemas.openxmlformats.org/officeDocument/2006/relationships/slideLayout" Target="../slideLayouts/slideLayout211.xml"/><Relationship Id="rId70" Type="http://schemas.openxmlformats.org/officeDocument/2006/relationships/slideLayout" Target="../slideLayouts/slideLayout219.xml"/><Relationship Id="rId75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28" Type="http://schemas.openxmlformats.org/officeDocument/2006/relationships/slideLayout" Target="../slideLayouts/slideLayout177.xml"/><Relationship Id="rId36" Type="http://schemas.openxmlformats.org/officeDocument/2006/relationships/slideLayout" Target="../slideLayouts/slideLayout185.xml"/><Relationship Id="rId49" Type="http://schemas.openxmlformats.org/officeDocument/2006/relationships/slideLayout" Target="../slideLayouts/slideLayout198.xml"/><Relationship Id="rId57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159.xml"/><Relationship Id="rId31" Type="http://schemas.openxmlformats.org/officeDocument/2006/relationships/slideLayout" Target="../slideLayouts/slideLayout180.xml"/><Relationship Id="rId44" Type="http://schemas.openxmlformats.org/officeDocument/2006/relationships/slideLayout" Target="../slideLayouts/slideLayout193.xml"/><Relationship Id="rId52" Type="http://schemas.openxmlformats.org/officeDocument/2006/relationships/slideLayout" Target="../slideLayouts/slideLayout201.xml"/><Relationship Id="rId60" Type="http://schemas.openxmlformats.org/officeDocument/2006/relationships/slideLayout" Target="../slideLayouts/slideLayout209.xml"/><Relationship Id="rId65" Type="http://schemas.openxmlformats.org/officeDocument/2006/relationships/slideLayout" Target="../slideLayouts/slideLayout214.xml"/><Relationship Id="rId73" Type="http://schemas.openxmlformats.org/officeDocument/2006/relationships/slideLayout" Target="../slideLayouts/slideLayout222.xml"/><Relationship Id="rId78" Type="http://schemas.openxmlformats.org/officeDocument/2006/relationships/slideLayout" Target="../slideLayouts/slideLayout227.xml"/><Relationship Id="rId81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8.xml"/><Relationship Id="rId34" Type="http://schemas.openxmlformats.org/officeDocument/2006/relationships/slideLayout" Target="../slideLayouts/slideLayout183.xml"/><Relationship Id="rId50" Type="http://schemas.openxmlformats.org/officeDocument/2006/relationships/slideLayout" Target="../slideLayouts/slideLayout199.xml"/><Relationship Id="rId55" Type="http://schemas.openxmlformats.org/officeDocument/2006/relationships/slideLayout" Target="../slideLayouts/slideLayout204.xml"/><Relationship Id="rId76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156.xml"/><Relationship Id="rId71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151.xml"/><Relationship Id="rId29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73.xml"/><Relationship Id="rId40" Type="http://schemas.openxmlformats.org/officeDocument/2006/relationships/slideLayout" Target="../slideLayouts/slideLayout189.xml"/><Relationship Id="rId45" Type="http://schemas.openxmlformats.org/officeDocument/2006/relationships/slideLayout" Target="../slideLayouts/slideLayout194.xml"/><Relationship Id="rId66" Type="http://schemas.openxmlformats.org/officeDocument/2006/relationships/slideLayout" Target="../slideLayouts/slideLayout2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7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93" r:id="rId3"/>
    <p:sldLayoutId id="2147483892" r:id="rId4"/>
    <p:sldLayoutId id="2147483891" r:id="rId5"/>
    <p:sldLayoutId id="2147483890" r:id="rId6"/>
    <p:sldLayoutId id="2147483889" r:id="rId7"/>
    <p:sldLayoutId id="2147483888" r:id="rId8"/>
    <p:sldLayoutId id="2147483887" r:id="rId9"/>
    <p:sldLayoutId id="2147483886" r:id="rId10"/>
    <p:sldLayoutId id="2147483885" r:id="rId11"/>
    <p:sldLayoutId id="2147483884" r:id="rId12"/>
    <p:sldLayoutId id="2147483883" r:id="rId13"/>
    <p:sldLayoutId id="2147483882" r:id="rId14"/>
    <p:sldLayoutId id="2147483881" r:id="rId15"/>
    <p:sldLayoutId id="2147483880" r:id="rId16"/>
    <p:sldLayoutId id="2147483879" r:id="rId17"/>
    <p:sldLayoutId id="2147483878" r:id="rId18"/>
    <p:sldLayoutId id="2147483877" r:id="rId19"/>
    <p:sldLayoutId id="2147483876" r:id="rId20"/>
    <p:sldLayoutId id="2147483875" r:id="rId21"/>
    <p:sldLayoutId id="2147483874" r:id="rId22"/>
    <p:sldLayoutId id="2147483873" r:id="rId23"/>
    <p:sldLayoutId id="2147483872" r:id="rId24"/>
    <p:sldLayoutId id="2147483871" r:id="rId25"/>
    <p:sldLayoutId id="2147483870" r:id="rId26"/>
    <p:sldLayoutId id="2147483869" r:id="rId27"/>
    <p:sldLayoutId id="2147483868" r:id="rId28"/>
    <p:sldLayoutId id="2147483867" r:id="rId29"/>
    <p:sldLayoutId id="2147483866" r:id="rId30"/>
    <p:sldLayoutId id="2147483865" r:id="rId31"/>
    <p:sldLayoutId id="2147483864" r:id="rId32"/>
    <p:sldLayoutId id="2147483663" r:id="rId33"/>
    <p:sldLayoutId id="2147483664" r:id="rId34"/>
    <p:sldLayoutId id="2147483665" r:id="rId35"/>
    <p:sldLayoutId id="2147483666" r:id="rId36"/>
    <p:sldLayoutId id="2147483667" r:id="rId37"/>
    <p:sldLayoutId id="2147483668" r:id="rId38"/>
    <p:sldLayoutId id="2147483669" r:id="rId39"/>
    <p:sldLayoutId id="2147483670" r:id="rId40"/>
    <p:sldLayoutId id="2147483671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5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59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39" r:id="rId55"/>
    <p:sldLayoutId id="2147483740" r:id="rId56"/>
    <p:sldLayoutId id="2147483741" r:id="rId57"/>
    <p:sldLayoutId id="2147483742" r:id="rId58"/>
    <p:sldLayoutId id="2147483743" r:id="rId59"/>
    <p:sldLayoutId id="2147483744" r:id="rId60"/>
    <p:sldLayoutId id="2147483745" r:id="rId61"/>
    <p:sldLayoutId id="2147483746" r:id="rId62"/>
    <p:sldLayoutId id="2147483747" r:id="rId63"/>
    <p:sldLayoutId id="2147483748" r:id="rId64"/>
    <p:sldLayoutId id="2147483749" r:id="rId65"/>
    <p:sldLayoutId id="2147483750" r:id="rId66"/>
    <p:sldLayoutId id="2147483751" r:id="rId67"/>
    <p:sldLayoutId id="2147483752" r:id="rId68"/>
    <p:sldLayoutId id="2147483753" r:id="rId69"/>
    <p:sldLayoutId id="2147483754" r:id="rId70"/>
    <p:sldLayoutId id="2147483755" r:id="rId71"/>
    <p:sldLayoutId id="2147483756" r:id="rId72"/>
    <p:sldLayoutId id="2147483757" r:id="rId73"/>
    <p:sldLayoutId id="2147483758" r:id="rId74"/>
    <p:sldLayoutId id="2147483759" r:id="rId75"/>
    <p:sldLayoutId id="2147483760" r:id="rId76"/>
    <p:sldLayoutId id="2147483761" r:id="rId77"/>
    <p:sldLayoutId id="2147483762" r:id="rId78"/>
    <p:sldLayoutId id="2147483763" r:id="rId79"/>
    <p:sldLayoutId id="2147483764" r:id="rId80"/>
    <p:sldLayoutId id="2147483765" r:id="rId81"/>
    <p:sldLayoutId id="2147483766" r:id="rId82"/>
    <p:sldLayoutId id="2147483767" r:id="rId83"/>
    <p:sldLayoutId id="2147483768" r:id="rId84"/>
    <p:sldLayoutId id="2147483769" r:id="rId85"/>
    <p:sldLayoutId id="2147483770" r:id="rId86"/>
    <p:sldLayoutId id="2147483771" r:id="rId87"/>
    <p:sldLayoutId id="2147483772" r:id="rId88"/>
    <p:sldLayoutId id="2147483773" r:id="rId89"/>
    <p:sldLayoutId id="2147483774" r:id="rId90"/>
    <p:sldLayoutId id="2147483775" r:id="rId91"/>
    <p:sldLayoutId id="2147483776" r:id="rId92"/>
    <p:sldLayoutId id="2147483777" r:id="rId93"/>
    <p:sldLayoutId id="2147483778" r:id="rId94"/>
    <p:sldLayoutId id="2147483779" r:id="rId95"/>
    <p:sldLayoutId id="2147483780" r:id="rId96"/>
    <p:sldLayoutId id="2147483781" r:id="rId9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0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  <p:sldLayoutId id="2147483816" r:id="rId34"/>
    <p:sldLayoutId id="2147483817" r:id="rId35"/>
    <p:sldLayoutId id="2147483818" r:id="rId36"/>
    <p:sldLayoutId id="2147483819" r:id="rId37"/>
    <p:sldLayoutId id="2147483820" r:id="rId38"/>
    <p:sldLayoutId id="2147483821" r:id="rId39"/>
    <p:sldLayoutId id="2147483822" r:id="rId40"/>
    <p:sldLayoutId id="2147483823" r:id="rId41"/>
    <p:sldLayoutId id="2147483824" r:id="rId42"/>
    <p:sldLayoutId id="2147483825" r:id="rId43"/>
    <p:sldLayoutId id="2147483826" r:id="rId44"/>
    <p:sldLayoutId id="2147483827" r:id="rId45"/>
    <p:sldLayoutId id="2147483828" r:id="rId46"/>
    <p:sldLayoutId id="2147483829" r:id="rId47"/>
    <p:sldLayoutId id="2147483830" r:id="rId48"/>
    <p:sldLayoutId id="2147483831" r:id="rId49"/>
    <p:sldLayoutId id="2147483832" r:id="rId50"/>
    <p:sldLayoutId id="2147483833" r:id="rId51"/>
    <p:sldLayoutId id="2147483834" r:id="rId52"/>
    <p:sldLayoutId id="2147483835" r:id="rId53"/>
    <p:sldLayoutId id="2147483836" r:id="rId54"/>
    <p:sldLayoutId id="2147483837" r:id="rId55"/>
    <p:sldLayoutId id="2147483838" r:id="rId56"/>
    <p:sldLayoutId id="2147483839" r:id="rId57"/>
    <p:sldLayoutId id="2147483840" r:id="rId58"/>
    <p:sldLayoutId id="2147483841" r:id="rId59"/>
    <p:sldLayoutId id="2147483842" r:id="rId60"/>
    <p:sldLayoutId id="2147483843" r:id="rId61"/>
    <p:sldLayoutId id="2147483844" r:id="rId62"/>
    <p:sldLayoutId id="2147483845" r:id="rId63"/>
    <p:sldLayoutId id="2147483846" r:id="rId64"/>
    <p:sldLayoutId id="2147483847" r:id="rId65"/>
    <p:sldLayoutId id="2147483848" r:id="rId66"/>
    <p:sldLayoutId id="2147483849" r:id="rId67"/>
    <p:sldLayoutId id="2147483850" r:id="rId68"/>
    <p:sldLayoutId id="2147483851" r:id="rId69"/>
    <p:sldLayoutId id="2147483852" r:id="rId70"/>
    <p:sldLayoutId id="2147483853" r:id="rId71"/>
    <p:sldLayoutId id="2147483854" r:id="rId72"/>
    <p:sldLayoutId id="2147483855" r:id="rId73"/>
    <p:sldLayoutId id="2147483856" r:id="rId74"/>
    <p:sldLayoutId id="2147483857" r:id="rId75"/>
    <p:sldLayoutId id="2147483858" r:id="rId76"/>
    <p:sldLayoutId id="2147483859" r:id="rId77"/>
    <p:sldLayoutId id="2147483860" r:id="rId78"/>
    <p:sldLayoutId id="2147483861" r:id="rId79"/>
    <p:sldLayoutId id="2147483862" r:id="rId80"/>
    <p:sldLayoutId id="2147483863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C5B80B25-51AE-4CA8-AAA9-1C00DC765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450"/>
            <a:ext cx="12192000" cy="7569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BA4134-4927-40D2-9BCF-564A83A3464C}"/>
              </a:ext>
            </a:extLst>
          </p:cNvPr>
          <p:cNvSpPr/>
          <p:nvPr/>
        </p:nvSpPr>
        <p:spPr>
          <a:xfrm>
            <a:off x="3910820" y="449378"/>
            <a:ext cx="8161850" cy="21755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72CF1FC-86DB-4AB9-ADEC-D5DA099D9631}"/>
              </a:ext>
            </a:extLst>
          </p:cNvPr>
          <p:cNvGrpSpPr/>
          <p:nvPr/>
        </p:nvGrpSpPr>
        <p:grpSpPr>
          <a:xfrm>
            <a:off x="1" y="2905929"/>
            <a:ext cx="4345606" cy="1589125"/>
            <a:chOff x="-182217" y="2868831"/>
            <a:chExt cx="4345606" cy="15891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C041F9-95A0-456E-A74B-8DAC807ECFC9}"/>
                </a:ext>
              </a:extLst>
            </p:cNvPr>
            <p:cNvSpPr/>
            <p:nvPr/>
          </p:nvSpPr>
          <p:spPr>
            <a:xfrm rot="5400000">
              <a:off x="3585893" y="3160985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712391E-1A61-43AF-B27C-C36C982AA851}"/>
                </a:ext>
              </a:extLst>
            </p:cNvPr>
            <p:cNvSpPr/>
            <p:nvPr/>
          </p:nvSpPr>
          <p:spPr>
            <a:xfrm>
              <a:off x="-182217" y="2868831"/>
              <a:ext cx="4061682" cy="1589125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(4)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92B0E8E-CC5A-48BD-B810-8866EDA814C9}"/>
              </a:ext>
            </a:extLst>
          </p:cNvPr>
          <p:cNvGrpSpPr/>
          <p:nvPr/>
        </p:nvGrpSpPr>
        <p:grpSpPr>
          <a:xfrm>
            <a:off x="4105763" y="4285967"/>
            <a:ext cx="4830709" cy="2186129"/>
            <a:chOff x="3983505" y="4347146"/>
            <a:chExt cx="4830709" cy="218612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C036B7-522C-4CA1-8D91-91876ADF7A58}"/>
                </a:ext>
              </a:extLst>
            </p:cNvPr>
            <p:cNvSpPr/>
            <p:nvPr/>
          </p:nvSpPr>
          <p:spPr>
            <a:xfrm>
              <a:off x="6204058" y="4347146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E06DC8-4259-4AD1-85A4-4FCDE56EEAB3}"/>
                </a:ext>
              </a:extLst>
            </p:cNvPr>
            <p:cNvSpPr/>
            <p:nvPr/>
          </p:nvSpPr>
          <p:spPr>
            <a:xfrm>
              <a:off x="3983505" y="5074329"/>
              <a:ext cx="4830709" cy="1458946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(3)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B450E86-2F63-45A1-B285-FB68C05171D6}"/>
              </a:ext>
            </a:extLst>
          </p:cNvPr>
          <p:cNvGrpSpPr/>
          <p:nvPr/>
        </p:nvGrpSpPr>
        <p:grpSpPr>
          <a:xfrm>
            <a:off x="7932131" y="2971018"/>
            <a:ext cx="4259869" cy="1458946"/>
            <a:chOff x="7779895" y="2986146"/>
            <a:chExt cx="4259869" cy="14589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26FD71-8E4E-4B85-8676-CBFF85AFDA49}"/>
                </a:ext>
              </a:extLst>
            </p:cNvPr>
            <p:cNvSpPr/>
            <p:nvPr/>
          </p:nvSpPr>
          <p:spPr>
            <a:xfrm rot="5400000">
              <a:off x="8311671" y="3160984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F50D58-2AFF-46CB-8FA0-7F7B0DBB55FE}"/>
                </a:ext>
              </a:extLst>
            </p:cNvPr>
            <p:cNvSpPr/>
            <p:nvPr/>
          </p:nvSpPr>
          <p:spPr>
            <a:xfrm>
              <a:off x="8290468" y="2986146"/>
              <a:ext cx="3749296" cy="1458946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(2)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đặc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1283AE-721F-42E2-9241-48CE06036CDC}"/>
              </a:ext>
            </a:extLst>
          </p:cNvPr>
          <p:cNvGrpSpPr/>
          <p:nvPr/>
        </p:nvGrpSpPr>
        <p:grpSpPr>
          <a:xfrm>
            <a:off x="3805959" y="1201790"/>
            <a:ext cx="4830709" cy="2128458"/>
            <a:chOff x="3503822" y="1169377"/>
            <a:chExt cx="4830709" cy="21284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B0DD09-F9EE-499F-8101-682523EB3D7B}"/>
                </a:ext>
              </a:extLst>
            </p:cNvPr>
            <p:cNvSpPr/>
            <p:nvPr/>
          </p:nvSpPr>
          <p:spPr>
            <a:xfrm>
              <a:off x="6050281" y="2188563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D64698B-D96E-4FDB-B966-CAE21D401C27}"/>
                </a:ext>
              </a:extLst>
            </p:cNvPr>
            <p:cNvSpPr/>
            <p:nvPr/>
          </p:nvSpPr>
          <p:spPr>
            <a:xfrm>
              <a:off x="3503822" y="1169377"/>
              <a:ext cx="4830709" cy="1458946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(1)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muốn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9287" y="322845"/>
            <a:ext cx="1029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– 4 câu giới thiệu về một đồ vật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để vẽ.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FD71C4-8BB2-44A2-B639-5B0F509C01FB}"/>
              </a:ext>
            </a:extLst>
          </p:cNvPr>
          <p:cNvSpPr/>
          <p:nvPr/>
        </p:nvSpPr>
        <p:spPr>
          <a:xfrm>
            <a:off x="4288357" y="3143302"/>
            <a:ext cx="3895200" cy="1218833"/>
          </a:xfrm>
          <a:prstGeom prst="round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7855" y="1510145"/>
            <a:ext cx="96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777345" y="858982"/>
            <a:ext cx="1648691" cy="13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68661" y="872836"/>
            <a:ext cx="17638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977" y="827741"/>
            <a:ext cx="890496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800" b="1" noProof="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b="1" noProof="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sz="2800" b="1" noProof="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800" b="1" noProof="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vi-VN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 mua cho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gang </a:t>
            </a:r>
            <a:r>
              <a:rPr lang="vi-VN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gỗ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sơn 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út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 </a:t>
            </a:r>
            <a:r>
              <a:rPr lang="vi-VN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nhạt 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tiện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tẩy xóa.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út </a:t>
            </a:r>
            <a:r>
              <a:rPr lang="vi-VN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 </a:t>
            </a:r>
            <a:r>
              <a:rPr lang="vi-VN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5225" y="289132"/>
            <a:ext cx="42385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9289BE61-2928-4102-B35C-73EC52A9F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69" y="4441307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815CFB9-70CD-4A9E-9EDC-E0BB6D6A1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260">
            <a:off x="274108" y="293110"/>
            <a:ext cx="3366516" cy="33665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51899" y="645036"/>
            <a:ext cx="822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Trong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bộ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đồ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dùng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để vẽ tranh,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thích nhất là hộp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sáp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màu.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Vỏ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hộp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giấy được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trang trí nhiều hình ngộ nghĩnh và đẹp mắt.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hình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thú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vu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i chơi.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Hộp </a:t>
            </a:r>
            <a:r>
              <a:rPr lang="en-US" sz="28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chứa</a:t>
            </a:r>
            <a:r>
              <a:rPr lang="en-US" sz="28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được</a:t>
            </a:r>
            <a:r>
              <a:rPr lang="en-US" sz="28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tận</a:t>
            </a:r>
            <a:r>
              <a:rPr lang="en-US" sz="28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12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sáp màu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Sau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khi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vẽ chì,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hay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bút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tô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cho bức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sẽ giữ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gìn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hộp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tô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được nhiều bức tranh đẹp.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0304" y="60261"/>
            <a:ext cx="42385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23B8D10-9215-48C6-A300-935EE0CB7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802"/>
            <a:ext cx="2396836" cy="239683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3434FE-5CAA-425F-8365-AAE3C892E4D1}"/>
              </a:ext>
            </a:extLst>
          </p:cNvPr>
          <p:cNvSpPr/>
          <p:nvPr/>
        </p:nvSpPr>
        <p:spPr>
          <a:xfrm>
            <a:off x="5077877" y="533625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6" y="2105890"/>
            <a:ext cx="10390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62E2F83-7F73-4035-92DD-9A19BC24C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1"/>
            <a:ext cx="12192000" cy="7580671"/>
          </a:xfrm>
          <a:prstGeom prst="rect">
            <a:avLst/>
          </a:prstGeom>
        </p:spPr>
      </p:pic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1050" y="1561777"/>
            <a:ext cx="9469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008004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D47E14-6594-46CB-B504-6F96A3B8EA35}"/>
              </a:ext>
            </a:extLst>
          </p:cNvPr>
          <p:cNvGrpSpPr/>
          <p:nvPr/>
        </p:nvGrpSpPr>
        <p:grpSpPr>
          <a:xfrm>
            <a:off x="2743200" y="98391"/>
            <a:ext cx="9101797" cy="6759609"/>
            <a:chOff x="1280161" y="0"/>
            <a:chExt cx="8525021" cy="67596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73D81-E4C0-43FD-9F1D-8AB7AC346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0161" y="31529"/>
              <a:ext cx="8525021" cy="672808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69535A-DCAA-4C02-A126-61C7294A6130}"/>
                </a:ext>
              </a:extLst>
            </p:cNvPr>
            <p:cNvSpPr/>
            <p:nvPr/>
          </p:nvSpPr>
          <p:spPr>
            <a:xfrm>
              <a:off x="2658794" y="0"/>
              <a:ext cx="2588455" cy="2897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FAFDF-464D-48A4-919C-7327DC1F1293}"/>
              </a:ext>
            </a:extLst>
          </p:cNvPr>
          <p:cNvGrpSpPr/>
          <p:nvPr/>
        </p:nvGrpSpPr>
        <p:grpSpPr>
          <a:xfrm>
            <a:off x="1557015" y="426827"/>
            <a:ext cx="4311705" cy="1294666"/>
            <a:chOff x="9566064" y="964372"/>
            <a:chExt cx="5446164" cy="698253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197F49FA-7A09-45C8-B9C2-A53FFB4C3B5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C6C909FE-333C-4484-A069-8B9EE7A8F43C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0892A4C-B373-4F9B-8F1C-F9242B3B2A54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353ABD-1E80-4CBB-9BF5-8D0934F7F9C2}"/>
              </a:ext>
            </a:extLst>
          </p:cNvPr>
          <p:cNvGrpSpPr/>
          <p:nvPr/>
        </p:nvGrpSpPr>
        <p:grpSpPr>
          <a:xfrm>
            <a:off x="627602" y="353500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1CB6FF-8F2F-448D-B1E5-0EF8FBBB2C7D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2A1D8D8-403C-4530-9643-8ED8B04E5260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833174-0C67-4C82-A996-176069507905}"/>
              </a:ext>
            </a:extLst>
          </p:cNvPr>
          <p:cNvSpPr txBox="1"/>
          <p:nvPr/>
        </p:nvSpPr>
        <p:spPr>
          <a:xfrm>
            <a:off x="629911" y="392688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07F704-7BD0-4217-82EA-429673ACA3BD}"/>
              </a:ext>
            </a:extLst>
          </p:cNvPr>
          <p:cNvSpPr txBox="1"/>
          <p:nvPr/>
        </p:nvSpPr>
        <p:spPr>
          <a:xfrm>
            <a:off x="1076845" y="676355"/>
            <a:ext cx="503791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HỌC VẼ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607002" y="1883846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5.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VIẾT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ĐOẠN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81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230425" y="4035967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2686397" y="-90538"/>
            <a:ext cx="817643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1457323"/>
            <a:ext cx="109035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/>
                <a:ea typeface="Times New Roman"/>
              </a:rPr>
              <a:t>-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Học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sinh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được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mở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rộng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vốn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từ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chỉ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sự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vật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smtClean="0">
                <a:latin typeface="Times New Roman"/>
                <a:ea typeface="Times New Roman"/>
              </a:rPr>
              <a:t>(</a:t>
            </a:r>
            <a:r>
              <a:rPr lang="en-US" sz="4000" dirty="0" err="1" smtClean="0">
                <a:latin typeface="Times New Roman"/>
                <a:ea typeface="Times New Roman"/>
              </a:rPr>
              <a:t>đồ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dùng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học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tập</a:t>
            </a:r>
            <a:r>
              <a:rPr lang="en-US" sz="4000" dirty="0">
                <a:latin typeface="Times New Roman"/>
                <a:ea typeface="Times New Roman"/>
              </a:rPr>
              <a:t>).</a:t>
            </a:r>
          </a:p>
          <a:p>
            <a:pPr algn="just"/>
            <a:r>
              <a:rPr lang="en-US" sz="4000" dirty="0">
                <a:latin typeface="Times New Roman"/>
                <a:ea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Times New Roman"/>
              </a:rPr>
              <a:t>Học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sinh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viết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được</a:t>
            </a:r>
            <a:r>
              <a:rPr lang="en-US" sz="4000" dirty="0">
                <a:latin typeface="Times New Roman"/>
                <a:ea typeface="Times New Roman"/>
              </a:rPr>
              <a:t> 3 – 4 </a:t>
            </a:r>
            <a:r>
              <a:rPr lang="en-US" sz="4000" dirty="0" err="1">
                <a:latin typeface="Times New Roman"/>
                <a:ea typeface="Times New Roman"/>
              </a:rPr>
              <a:t>câu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giới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thiệu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một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đồ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vật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được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dùng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để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vẽ</a:t>
            </a:r>
            <a:r>
              <a:rPr lang="en-US" sz="4000" dirty="0">
                <a:latin typeface="Times New Roman"/>
                <a:ea typeface="Times New Roman"/>
              </a:rPr>
              <a:t>. </a:t>
            </a:r>
            <a:endParaRPr lang="en-US" sz="4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37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4681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6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7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62344" r="64444"/>
          <a:stretch>
            <a:fillRect/>
          </a:stretch>
        </p:blipFill>
        <p:spPr bwMode="auto">
          <a:xfrm>
            <a:off x="1230425" y="4035967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397284" y="-189003"/>
            <a:ext cx="6636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y2meta.com - The school stationery song _ Bài hát về đồ dùng  học tập _ Học  tiếng  anh  qua  bài  hát dễ 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9832" y="7419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4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6535" r="12694" b="12061"/>
          <a:stretch/>
        </p:blipFill>
        <p:spPr bwMode="auto">
          <a:xfrm>
            <a:off x="803247" y="1310691"/>
            <a:ext cx="8596104" cy="431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114" y="369120"/>
            <a:ext cx="1151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68500" y="3707223"/>
            <a:ext cx="3246872" cy="1257985"/>
            <a:chOff x="3061815" y="334167"/>
            <a:chExt cx="7354212" cy="1403180"/>
          </a:xfrm>
        </p:grpSpPr>
        <p:sp>
          <p:nvSpPr>
            <p:cNvPr id="9" name="Cloud Callout 8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2486"/>
                <a:gd name="adj2" fmla="val 10475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1815" y="743952"/>
              <a:ext cx="7354212" cy="926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Cùng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suy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nghĩ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phút</a:t>
              </a:r>
              <a:r>
                <a:rPr lang="en-US" sz="2400" b="1" noProof="0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nhé</a:t>
              </a:r>
              <a:r>
                <a:rPr lang="en-US" sz="2400" b="1" dirty="0" smtClean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!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169" y="5126749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6535" r="12694" b="12061"/>
          <a:stretch/>
        </p:blipFill>
        <p:spPr bwMode="auto">
          <a:xfrm>
            <a:off x="147412" y="1114536"/>
            <a:ext cx="8137338" cy="428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1114" y="369120"/>
            <a:ext cx="1151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4750" y="130232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4750" y="1801973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84750" y="2311021"/>
            <a:ext cx="3077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2460" y="326512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2460" y="379679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26315" y="432846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67880" y="485168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402600" y="14018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93240" y="13924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03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zh-CN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514891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463</Words>
  <Application>Microsoft Office PowerPoint</Application>
  <PresentationFormat>Widescreen</PresentationFormat>
  <Paragraphs>55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44</cp:revision>
  <dcterms:created xsi:type="dcterms:W3CDTF">2021-07-17T03:21:01Z</dcterms:created>
  <dcterms:modified xsi:type="dcterms:W3CDTF">2023-10-19T09:15:05Z</dcterms:modified>
</cp:coreProperties>
</file>