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313" r:id="rId5"/>
    <p:sldId id="292" r:id="rId6"/>
    <p:sldId id="318" r:id="rId7"/>
    <p:sldId id="315" r:id="rId8"/>
    <p:sldId id="316" r:id="rId9"/>
    <p:sldId id="283" r:id="rId10"/>
    <p:sldId id="320" r:id="rId11"/>
    <p:sldId id="293" r:id="rId12"/>
    <p:sldId id="321" r:id="rId13"/>
    <p:sldId id="294" r:id="rId14"/>
    <p:sldId id="326" r:id="rId15"/>
    <p:sldId id="328" r:id="rId16"/>
    <p:sldId id="323" r:id="rId17"/>
    <p:sldId id="324" r:id="rId18"/>
    <p:sldId id="329" r:id="rId19"/>
    <p:sldId id="327" r:id="rId20"/>
    <p:sldId id="330" r:id="rId21"/>
    <p:sldId id="332" r:id="rId22"/>
    <p:sldId id="334" r:id="rId23"/>
    <p:sldId id="311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3B5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296" autoAdjust="0"/>
  </p:normalViewPr>
  <p:slideViewPr>
    <p:cSldViewPr snapToGrid="0">
      <p:cViewPr varScale="1">
        <p:scale>
          <a:sx n="55" d="100"/>
          <a:sy n="55" d="100"/>
        </p:scale>
        <p:origin x="10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AE330-7CB7-4010-A9B3-D5B000F51CE7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F0427-7152-486F-BA18-B09794BC65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494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F0427-7152-486F-BA18-B09794BC652F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1998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F0427-7152-486F-BA18-B09794BC652F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098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F0427-7152-486F-BA18-B09794BC652F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6641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415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835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41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473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78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9620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429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0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0744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75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2258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42792-698C-4F83-8FCE-D1DA7A387BBF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10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75763" y="1143000"/>
            <a:ext cx="10363200" cy="20574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CHÀO MỪNG CÁC CON </a:t>
            </a: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ĐẾN VỚI TIẾT TỰ NHIÊN VÀ XÃ HỘI LỚP 2</a:t>
            </a:r>
          </a:p>
        </p:txBody>
      </p:sp>
    </p:spTree>
    <p:extLst>
      <p:ext uri="{BB962C8B-B14F-4D97-AF65-F5344CB8AC3E}">
        <p14:creationId xmlns:p14="http://schemas.microsoft.com/office/powerpoint/2010/main" val="303411364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GUYEN THI MINH\Desktop\z2794328409044_63b23edf9e2abde8098d6e0fbcaf0c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" r="88992" b="38662"/>
          <a:stretch/>
        </p:blipFill>
        <p:spPr bwMode="auto">
          <a:xfrm>
            <a:off x="0" y="0"/>
            <a:ext cx="1236133" cy="113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36133" y="1"/>
            <a:ext cx="10955867" cy="11345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 noChangeArrowheads="1"/>
          </p:cNvSpPr>
          <p:nvPr/>
        </p:nvSpPr>
        <p:spPr>
          <a:xfrm>
            <a:off x="2082790" y="147633"/>
            <a:ext cx="8822267" cy="868361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defRPr/>
            </a:pP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NGUYEN THI MINH\Desktop\z2828511594872_30aad49987c23064741333b1d4ef92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4533"/>
            <a:ext cx="12192000" cy="45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 noChangeArrowheads="1"/>
          </p:cNvSpPr>
          <p:nvPr/>
        </p:nvSpPr>
        <p:spPr>
          <a:xfrm>
            <a:off x="491068" y="5837239"/>
            <a:ext cx="11345332" cy="868361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lvl="0" algn="ctr" eaLnBrk="1" hangingPunct="1">
              <a:defRPr/>
            </a:pPr>
            <a:r>
              <a:rPr lang="en-US" sz="3200" b="1" dirty="0" err="1" smtClean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 smtClean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32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  <a:p>
            <a:pPr algn="ctr" eaLnBrk="1" hangingPunct="1">
              <a:defRPr/>
            </a:pP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GUYEN THI MINH\Desktop\z2794328409044_63b23edf9e2abde8098d6e0fbcaf0c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" r="88992" b="38662"/>
          <a:stretch/>
        </p:blipFill>
        <p:spPr bwMode="auto">
          <a:xfrm>
            <a:off x="0" y="0"/>
            <a:ext cx="1236133" cy="113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36133" y="1"/>
            <a:ext cx="10955867" cy="11345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 noChangeArrowheads="1"/>
          </p:cNvSpPr>
          <p:nvPr/>
        </p:nvSpPr>
        <p:spPr>
          <a:xfrm>
            <a:off x="2082790" y="147633"/>
            <a:ext cx="8822267" cy="868361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defRPr/>
            </a:pP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NGUYEN THI MINH\Desktop\z2828517066425_e0dfe94d8ac0b45f32066e3f79eae7f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39356" r="9861" b="21288"/>
          <a:stretch/>
        </p:blipFill>
        <p:spPr bwMode="auto">
          <a:xfrm>
            <a:off x="1" y="1134534"/>
            <a:ext cx="12192000" cy="469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37065" y="6005270"/>
            <a:ext cx="1205653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000" b="1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Toàn</a:t>
            </a:r>
            <a:r>
              <a:rPr kumimoji="0" lang="en-US" sz="3000" b="1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3000" b="1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đứng</a:t>
            </a:r>
            <a:r>
              <a:rPr kumimoji="0" lang="en-US" sz="3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nghiêm</a:t>
            </a:r>
            <a:r>
              <a:rPr kumimoji="0" lang="en-US" sz="3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3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cờ</a:t>
            </a:r>
            <a:r>
              <a:rPr kumimoji="0" lang="en-US" sz="3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kumimoji="0" lang="en-US" sz="3000" b="1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3000" b="1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chỉ</a:t>
            </a:r>
            <a:r>
              <a:rPr kumimoji="0" lang="en-US" sz="3000" b="1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huy</a:t>
            </a:r>
            <a:r>
              <a:rPr kumimoji="0" lang="en-US" sz="3000" b="1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000" b="1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đội</a:t>
            </a:r>
            <a:r>
              <a:rPr kumimoji="0" lang="en-US" sz="3000" b="1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trống</a:t>
            </a:r>
            <a:r>
              <a:rPr kumimoji="0" lang="en-US" sz="3000" b="1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3000" b="1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982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GUYEN THI MINH\Desktop\z2794328409044_63b23edf9e2abde8098d6e0fbcaf0c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" r="88992" b="38662"/>
          <a:stretch/>
        </p:blipFill>
        <p:spPr bwMode="auto">
          <a:xfrm>
            <a:off x="0" y="0"/>
            <a:ext cx="1236133" cy="113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36133" y="1"/>
            <a:ext cx="10955867" cy="11345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 noChangeArrowheads="1"/>
          </p:cNvSpPr>
          <p:nvPr/>
        </p:nvSpPr>
        <p:spPr>
          <a:xfrm>
            <a:off x="2082790" y="147633"/>
            <a:ext cx="8822267" cy="868361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defRPr/>
            </a:pP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NGUYEN THI MINH\Desktop\z2828517944894_254b9d071eb18900db33db4aff6c4e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4" t="42390" r="10465" b="22096"/>
          <a:stretch/>
        </p:blipFill>
        <p:spPr bwMode="auto">
          <a:xfrm>
            <a:off x="0" y="1134533"/>
            <a:ext cx="12192000" cy="487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43453" y="6116880"/>
            <a:ext cx="114977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Cô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Hiệu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trưởng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phát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biểu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buổi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Lễ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Khai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giảng</a:t>
            </a:r>
            <a:r>
              <a:rPr lang="en-US" sz="32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strike="noStrike" cap="none" normalizeH="0" baseline="0" dirty="0" smtClean="0">
              <a:ln>
                <a:noFill/>
              </a:ln>
              <a:solidFill>
                <a:srgbClr val="0B13B5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91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GUYEN THI MINH\Desktop\z2794328409044_63b23edf9e2abde8098d6e0fbcaf0c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" r="88992" b="38662"/>
          <a:stretch/>
        </p:blipFill>
        <p:spPr bwMode="auto">
          <a:xfrm>
            <a:off x="0" y="0"/>
            <a:ext cx="1236133" cy="113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36133" y="1"/>
            <a:ext cx="10955867" cy="11345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 noChangeArrowheads="1"/>
          </p:cNvSpPr>
          <p:nvPr/>
        </p:nvSpPr>
        <p:spPr>
          <a:xfrm>
            <a:off x="2082790" y="147633"/>
            <a:ext cx="8822267" cy="868361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defRPr/>
            </a:pP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NGUYEN THI MINH\Desktop\z2828519458203_531e945b6dfb0fdc5af2bd3d54aadc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" t="38889" r="11459" b="21896"/>
          <a:stretch/>
        </p:blipFill>
        <p:spPr bwMode="auto">
          <a:xfrm>
            <a:off x="0" y="1134533"/>
            <a:ext cx="12192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67732" y="6142278"/>
            <a:ext cx="121919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Cô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Hiệu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trưởng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đánh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trống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buổi</a:t>
            </a:r>
            <a:r>
              <a:rPr kumimoji="0" lang="en-US" sz="3200" b="0" i="0" strike="noStrike" cap="none" normalizeH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Lễ</a:t>
            </a:r>
            <a:r>
              <a:rPr kumimoji="0" lang="en-US" sz="3200" b="0" i="0" strike="noStrike" cap="none" normalizeH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Khai</a:t>
            </a:r>
            <a:r>
              <a:rPr kumimoji="0" lang="en-US" sz="3200" b="0" i="0" strike="noStrike" cap="none" normalizeH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giảng</a:t>
            </a:r>
            <a:r>
              <a:rPr kumimoji="0" lang="en-US" sz="3200" b="0" i="0" strike="noStrike" cap="none" normalizeH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3200" b="0" i="0" strike="noStrike" cap="none" normalizeH="0" baseline="0" dirty="0" smtClean="0">
              <a:ln>
                <a:noFill/>
              </a:ln>
              <a:solidFill>
                <a:srgbClr val="0B13B5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74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GUYEN THI MINH\Desktop\z2794328409044_63b23edf9e2abde8098d6e0fbcaf0c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" r="88992" b="38662"/>
          <a:stretch/>
        </p:blipFill>
        <p:spPr bwMode="auto">
          <a:xfrm>
            <a:off x="0" y="0"/>
            <a:ext cx="1236133" cy="113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36133" y="1"/>
            <a:ext cx="10955867" cy="11345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 noChangeArrowheads="1"/>
          </p:cNvSpPr>
          <p:nvPr/>
        </p:nvSpPr>
        <p:spPr>
          <a:xfrm>
            <a:off x="2082790" y="147633"/>
            <a:ext cx="8822267" cy="868361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defRPr/>
            </a:pP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NGUYEN THI MINH\Desktop\z2828520445422_8a4bec1621bb30096ce7f2a0284f05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2" t="42584" r="8874" b="19414"/>
          <a:stretch/>
        </p:blipFill>
        <p:spPr bwMode="auto">
          <a:xfrm>
            <a:off x="0" y="1134533"/>
            <a:ext cx="12192000" cy="496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405442" y="6066081"/>
            <a:ext cx="6680034" cy="584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biểu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diễn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văn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cap="none" normalizeH="0" baseline="0" dirty="0" err="1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nghệ</a:t>
            </a:r>
            <a:r>
              <a:rPr kumimoji="0" lang="en-US" sz="3200" b="1" i="0" strike="noStrike" cap="none" normalizeH="0" baseline="0" dirty="0" smtClean="0">
                <a:ln>
                  <a:noFill/>
                </a:ln>
                <a:solidFill>
                  <a:srgbClr val="0B13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strike="noStrike" cap="none" normalizeH="0" baseline="0" dirty="0" smtClean="0">
              <a:ln>
                <a:noFill/>
              </a:ln>
              <a:solidFill>
                <a:srgbClr val="0B13B5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23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28601"/>
            <a:ext cx="11176000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 noChangeArrowheads="1"/>
          </p:cNvSpPr>
          <p:nvPr/>
        </p:nvSpPr>
        <p:spPr>
          <a:xfrm>
            <a:off x="4148655" y="2704573"/>
            <a:ext cx="3979344" cy="868361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altLang="en-US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altLang="en-US" sz="6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02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1-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6400"/>
            <a:ext cx="121920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ChangeArrowheads="1"/>
          </p:cNvSpPr>
          <p:nvPr/>
        </p:nvSpPr>
        <p:spPr>
          <a:xfrm>
            <a:off x="558801" y="1891764"/>
            <a:ext cx="11040532" cy="2189160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defRPr/>
            </a:pP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8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椭圆 2730"/>
          <p:cNvSpPr/>
          <p:nvPr/>
        </p:nvSpPr>
        <p:spPr>
          <a:xfrm>
            <a:off x="367552" y="275326"/>
            <a:ext cx="1001786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5082" y="251233"/>
            <a:ext cx="2208207" cy="792549"/>
          </a:xfrm>
          <a:prstGeom prst="rect">
            <a:avLst/>
          </a:prstGeom>
        </p:spPr>
      </p:pic>
      <p:pic>
        <p:nvPicPr>
          <p:cNvPr id="7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48" y="1041255"/>
            <a:ext cx="2208207" cy="792549"/>
          </a:xfrm>
          <a:prstGeom prst="rect">
            <a:avLst/>
          </a:prstGeom>
        </p:spPr>
      </p:pic>
      <p:pic>
        <p:nvPicPr>
          <p:cNvPr id="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6253" y="545571"/>
            <a:ext cx="220820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5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1-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1066"/>
            <a:ext cx="12192000" cy="128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ChangeArrowheads="1"/>
          </p:cNvSpPr>
          <p:nvPr/>
        </p:nvSpPr>
        <p:spPr>
          <a:xfrm>
            <a:off x="558801" y="1118517"/>
            <a:ext cx="10615658" cy="580503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0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30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alt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altLang="en-US" sz="30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0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椭圆 2730"/>
          <p:cNvSpPr/>
          <p:nvPr/>
        </p:nvSpPr>
        <p:spPr>
          <a:xfrm>
            <a:off x="367552" y="275326"/>
            <a:ext cx="733115" cy="666519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8934" y="67732"/>
            <a:ext cx="2208207" cy="792549"/>
          </a:xfrm>
          <a:prstGeom prst="rect">
            <a:avLst/>
          </a:prstGeom>
        </p:spPr>
      </p:pic>
      <p:pic>
        <p:nvPicPr>
          <p:cNvPr id="7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47" y="212310"/>
            <a:ext cx="2208207" cy="792549"/>
          </a:xfrm>
          <a:prstGeom prst="rect">
            <a:avLst/>
          </a:prstGeom>
        </p:spPr>
      </p:pic>
      <p:pic>
        <p:nvPicPr>
          <p:cNvPr id="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6252" y="373130"/>
            <a:ext cx="2208207" cy="792549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58801" y="1808622"/>
            <a:ext cx="10735734" cy="31085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Khai</a:t>
            </a:r>
            <a:r>
              <a:rPr kumimoji="0" lang="en-US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giảng</a:t>
            </a:r>
            <a:r>
              <a:rPr kumimoji="0" lang="en-US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28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kumimoji="0" lang="en-US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thường</a:t>
            </a:r>
            <a:r>
              <a:rPr kumimoji="0" lang="en-US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sau</a:t>
            </a:r>
            <a:r>
              <a:rPr kumimoji="0" lang="en-US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2800" b="1" i="0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Biểu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diễu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văn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nghệ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mừng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80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Lắng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nghe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phát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biểu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cô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hiệu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trưởng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nhà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80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đón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lớp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1.</a:t>
            </a:r>
            <a:endParaRPr kumimoji="0" lang="en-US" sz="280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Nghe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Chủ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tịch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80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Cô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hiệu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trưởng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đánh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hồi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trống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báo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hiệu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mới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bắt</a:t>
            </a:r>
            <a:r>
              <a:rPr kumimoji="0" lang="en-US" sz="280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đầu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80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lớp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buổi</a:t>
            </a:r>
            <a:r>
              <a:rPr kumimoji="0" lang="en-US" sz="280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đầu</a:t>
            </a:r>
            <a:r>
              <a:rPr kumimoji="0" lang="en-US" sz="280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tiên</a:t>
            </a:r>
            <a:r>
              <a:rPr kumimoji="0" lang="en-US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80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36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1-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" y="4876800"/>
            <a:ext cx="12192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ChangeArrowheads="1"/>
          </p:cNvSpPr>
          <p:nvPr/>
        </p:nvSpPr>
        <p:spPr>
          <a:xfrm>
            <a:off x="558801" y="1502305"/>
            <a:ext cx="9177866" cy="834503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8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椭圆 2730"/>
          <p:cNvSpPr/>
          <p:nvPr/>
        </p:nvSpPr>
        <p:spPr>
          <a:xfrm>
            <a:off x="367552" y="275326"/>
            <a:ext cx="1001786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5082" y="251233"/>
            <a:ext cx="2208207" cy="792549"/>
          </a:xfrm>
          <a:prstGeom prst="rect">
            <a:avLst/>
          </a:prstGeom>
        </p:spPr>
      </p:pic>
      <p:pic>
        <p:nvPicPr>
          <p:cNvPr id="7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9714" y="313541"/>
            <a:ext cx="2208207" cy="792549"/>
          </a:xfrm>
          <a:prstGeom prst="rect">
            <a:avLst/>
          </a:prstGeom>
        </p:spPr>
      </p:pic>
      <p:pic>
        <p:nvPicPr>
          <p:cNvPr id="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9423" y="647507"/>
            <a:ext cx="2208207" cy="792549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77155" y="2615013"/>
            <a:ext cx="10148046" cy="13234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4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Khai</a:t>
            </a:r>
            <a:r>
              <a:rPr kumimoji="0" lang="en-US" sz="4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giảng</a:t>
            </a:r>
            <a:r>
              <a:rPr kumimoji="0" lang="en-US" sz="4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4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ý </a:t>
            </a:r>
            <a:r>
              <a:rPr kumimoji="0" lang="en-US" sz="4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nghĩa</a:t>
            </a:r>
            <a:r>
              <a:rPr kumimoji="0" lang="en-US" sz="4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báo</a:t>
            </a:r>
            <a:r>
              <a:rPr kumimoji="0" lang="en-US" sz="4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hiệu</a:t>
            </a:r>
            <a:r>
              <a:rPr kumimoji="0" lang="en-US" sz="4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chính</a:t>
            </a:r>
            <a:r>
              <a:rPr kumimoji="0" lang="en-US" sz="4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thức</a:t>
            </a:r>
            <a:r>
              <a:rPr kumimoji="0" lang="en-US" sz="4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bắt</a:t>
            </a:r>
            <a:r>
              <a:rPr kumimoji="0" lang="en-US" sz="4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đầu</a:t>
            </a:r>
            <a:r>
              <a:rPr kumimoji="0" lang="en-US" sz="4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4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4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4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mới</a:t>
            </a:r>
            <a:r>
              <a:rPr kumimoji="0" lang="en-US" sz="4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40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44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1-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" y="5701907"/>
            <a:ext cx="12192000" cy="115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77801" y="1335027"/>
            <a:ext cx="118141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,...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43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BA97B1-EF1A-4A4E-BCB3-4CDF6ACEF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" t="2852" r="12799" b="11564"/>
          <a:stretch/>
        </p:blipFill>
        <p:spPr>
          <a:xfrm rot="5400000">
            <a:off x="2841605" y="-2115405"/>
            <a:ext cx="6689559" cy="11369552"/>
          </a:xfrm>
        </p:spPr>
      </p:pic>
    </p:spTree>
    <p:extLst>
      <p:ext uri="{BB962C8B-B14F-4D97-AF65-F5344CB8AC3E}">
        <p14:creationId xmlns:p14="http://schemas.microsoft.com/office/powerpoint/2010/main" val="407208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69536" y="2556931"/>
            <a:ext cx="7968094" cy="108613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úc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học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tập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tốt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1383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54505" y="2001698"/>
            <a:ext cx="1272172" cy="1230575"/>
          </a:xfrm>
          <a:prstGeom prst="ellipse">
            <a:avLst/>
          </a:prstGeom>
          <a:solidFill>
            <a:srgbClr val="92D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06920" y="2156875"/>
            <a:ext cx="1538287" cy="85248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26677" y="1544499"/>
            <a:ext cx="9532185" cy="2578322"/>
          </a:xfrm>
          <a:prstGeom prst="round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91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1210945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374655" y="803275"/>
            <a:ext cx="582083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313268" y="1573213"/>
            <a:ext cx="1206923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334434" y="2640599"/>
            <a:ext cx="1165436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04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ộ 10 chủ đề hình nền powerpoint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407833" y="3001964"/>
            <a:ext cx="6527800" cy="85407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6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48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20535" y="3255026"/>
            <a:ext cx="6130235" cy="142646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F84B1894-5E1D-4353-929D-E38B0F9B39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60445"/>
            <a:ext cx="12147029" cy="6165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604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-54747"/>
            <a:ext cx="121470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altLang="en-US" sz="3600" b="1" i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alt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640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28601"/>
            <a:ext cx="11176000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 noChangeArrowheads="1"/>
          </p:cNvSpPr>
          <p:nvPr/>
        </p:nvSpPr>
        <p:spPr>
          <a:xfrm>
            <a:off x="2692383" y="2738439"/>
            <a:ext cx="6637876" cy="868361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altLang="en-US" sz="5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21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E01F5C-FE64-4D79-8212-2D9F0BD0FE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t="12594" r="46125" b="19976"/>
          <a:stretch/>
        </p:blipFill>
        <p:spPr>
          <a:xfrm rot="16200000">
            <a:off x="3081870" y="-3081868"/>
            <a:ext cx="6028267" cy="12192003"/>
          </a:xfrm>
        </p:spPr>
      </p:pic>
      <p:sp>
        <p:nvSpPr>
          <p:cNvPr id="2" name="Rectangle 1"/>
          <p:cNvSpPr/>
          <p:nvPr/>
        </p:nvSpPr>
        <p:spPr>
          <a:xfrm>
            <a:off x="16936" y="6062133"/>
            <a:ext cx="12141200" cy="7958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 noChangeArrowheads="1"/>
          </p:cNvSpPr>
          <p:nvPr/>
        </p:nvSpPr>
        <p:spPr>
          <a:xfrm>
            <a:off x="220132" y="6142036"/>
            <a:ext cx="12141200" cy="868361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defRPr/>
            </a:pP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66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z2828447151195_5cf44b2651c8dff4072fa96249ba3e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8299" b="42519"/>
          <a:stretch/>
        </p:blipFill>
        <p:spPr bwMode="auto">
          <a:xfrm>
            <a:off x="507988" y="49018"/>
            <a:ext cx="1134544" cy="79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42533" y="1"/>
            <a:ext cx="10549467" cy="812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 noChangeArrowheads="1"/>
          </p:cNvSpPr>
          <p:nvPr/>
        </p:nvSpPr>
        <p:spPr>
          <a:xfrm>
            <a:off x="2235188" y="147633"/>
            <a:ext cx="8822267" cy="868361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defRPr/>
            </a:pP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 t="22685" r="10695" b="8678"/>
          <a:stretch/>
        </p:blipFill>
        <p:spPr>
          <a:xfrm>
            <a:off x="372532" y="1015996"/>
            <a:ext cx="11311467" cy="5740399"/>
          </a:xfrm>
          <a:prstGeom prst="rect">
            <a:avLst/>
          </a:prstGeom>
        </p:spPr>
      </p:pic>
      <p:sp>
        <p:nvSpPr>
          <p:cNvPr id="9" name="Title 1"/>
          <p:cNvSpPr txBox="1">
            <a:spLocks noChangeArrowheads="1"/>
          </p:cNvSpPr>
          <p:nvPr/>
        </p:nvSpPr>
        <p:spPr>
          <a:xfrm>
            <a:off x="1303854" y="1688563"/>
            <a:ext cx="9753601" cy="313743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600" b="1" dirty="0" smtClean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600" b="1" dirty="0" smtClean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600" b="1" dirty="0" smtClean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Nam 20/11</a:t>
            </a:r>
          </a:p>
          <a:p>
            <a:r>
              <a:rPr lang="en-US" sz="36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b="1" dirty="0" err="1" smtClean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ội</a:t>
            </a:r>
            <a:r>
              <a:rPr lang="en-US" sz="3600" b="1" dirty="0" smtClean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6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600" b="1" dirty="0">
              <a:solidFill>
                <a:srgbClr val="0B13B5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6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6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6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b="1" dirty="0" err="1" smtClean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gày</a:t>
            </a:r>
            <a:r>
              <a:rPr lang="en-US" sz="3600" b="1" dirty="0" smtClean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3600" b="1" dirty="0" err="1" smtClean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uốc</a:t>
            </a:r>
            <a:r>
              <a:rPr lang="en-US" sz="3600" b="1" dirty="0" smtClean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6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8/3</a:t>
            </a:r>
          </a:p>
          <a:p>
            <a:r>
              <a:rPr lang="en-US" sz="36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endParaRPr lang="en-US" sz="3600" b="1" dirty="0">
              <a:solidFill>
                <a:srgbClr val="0B13B5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smtClean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b="1" dirty="0" err="1" smtClean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dirty="0" smtClean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3600" b="1" dirty="0">
              <a:solidFill>
                <a:srgbClr val="0B13B5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6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Bế</a:t>
            </a:r>
            <a:r>
              <a:rPr lang="en-US" sz="3600" b="1" dirty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altLang="en-US" sz="5400" b="1" dirty="0" smtClean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0B13B5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b="1" dirty="0" smtClean="0">
              <a:solidFill>
                <a:srgbClr val="0B13B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08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47B8C149E28F3D4DBE962F16673739C2" ma:contentTypeVersion="2" ma:contentTypeDescription="Tạo tài liệu mới." ma:contentTypeScope="" ma:versionID="ca34ef97d1ae6a5aa8d12b177be96398">
  <xsd:schema xmlns:xsd="http://www.w3.org/2001/XMLSchema" xmlns:xs="http://www.w3.org/2001/XMLSchema" xmlns:p="http://schemas.microsoft.com/office/2006/metadata/properties" xmlns:ns2="8c6cfe4c-d892-4354-bad1-555815a658c4" targetNamespace="http://schemas.microsoft.com/office/2006/metadata/properties" ma:root="true" ma:fieldsID="1b802f4fd30d7544f46f3c2bcb4e0285" ns2:_="">
    <xsd:import namespace="8c6cfe4c-d892-4354-bad1-555815a658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cfe4c-d892-4354-bad1-555815a658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1592F7-0915-45A1-98EF-947C55EC28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cfe4c-d892-4354-bad1-555815a658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40443C-3721-43AA-BB99-25BD42173AB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5F22E43-B3A9-4D3A-9E5C-172E1059DC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537</Words>
  <Application>Microsoft Office PowerPoint</Application>
  <PresentationFormat>Widescreen</PresentationFormat>
  <Paragraphs>59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宋体</vt:lpstr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285</cp:revision>
  <dcterms:created xsi:type="dcterms:W3CDTF">2020-08-07T16:29:27Z</dcterms:created>
  <dcterms:modified xsi:type="dcterms:W3CDTF">2022-10-10T07:27:50Z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0x01010047B8C149E28F3D4DBE962F16673739C2</vt:lpwstr>
  </property>
</Properties>
</file>