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60" r:id="rId4"/>
    <p:sldId id="299" r:id="rId5"/>
    <p:sldId id="263" r:id="rId6"/>
    <p:sldId id="264" r:id="rId7"/>
    <p:sldId id="295" r:id="rId8"/>
    <p:sldId id="294" r:id="rId9"/>
    <p:sldId id="287" r:id="rId10"/>
    <p:sldId id="288" r:id="rId11"/>
    <p:sldId id="296" r:id="rId12"/>
    <p:sldId id="297" r:id="rId13"/>
    <p:sldId id="298" r:id="rId14"/>
    <p:sldId id="291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01C7A-3B3E-4316-B141-DC850B2161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8E64B-951B-4CDB-A013-E2F873CE8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18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0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85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04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9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1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22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725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327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07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886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322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678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5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93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781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791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99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2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8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5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5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3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8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577-0CDE-493A-BB6B-1D9F60388C4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1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0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</p:spPr>
      </p:pic>
      <p:sp>
        <p:nvSpPr>
          <p:cNvPr id="7" name="TextBox 6"/>
          <p:cNvSpPr txBox="1"/>
          <p:nvPr/>
        </p:nvSpPr>
        <p:spPr>
          <a:xfrm>
            <a:off x="2608446" y="3431264"/>
            <a:ext cx="6942960" cy="147181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0" y="387310"/>
            <a:ext cx="10664597" cy="122896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800225" y="1122431"/>
            <a:ext cx="4913015" cy="24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00850" y="1120257"/>
            <a:ext cx="4314825" cy="177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752600" y="1528945"/>
            <a:ext cx="1990725" cy="24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929634" y="1530269"/>
            <a:ext cx="5528691" cy="106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86451" y="2527064"/>
            <a:ext cx="2867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 thứ nhất: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 thứ hai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 flipV="1">
            <a:off x="4254830" y="3523702"/>
            <a:ext cx="3983530" cy="176543"/>
            <a:chOff x="2960483" y="3186819"/>
            <a:chExt cx="3983530" cy="17654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 flipH="1">
            <a:off x="4254835" y="2908343"/>
            <a:ext cx="3983530" cy="176543"/>
            <a:chOff x="2960483" y="3186819"/>
            <a:chExt cx="3983530" cy="176543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flipH="1">
            <a:off x="8238361" y="2908344"/>
            <a:ext cx="1485904" cy="172016"/>
            <a:chOff x="2960483" y="3186819"/>
            <a:chExt cx="3983530" cy="176543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 flipH="1">
            <a:off x="8256217" y="2981871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 flipV="1">
            <a:off x="4257421" y="3603427"/>
            <a:ext cx="3963072" cy="519447"/>
            <a:chOff x="2963074" y="2205234"/>
            <a:chExt cx="3963072" cy="519447"/>
          </a:xfrm>
        </p:grpSpPr>
        <p:grpSp>
          <p:nvGrpSpPr>
            <p:cNvPr id="68" name="Group 67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 flipV="1">
              <a:off x="4106629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quyển sách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699574" y="1745352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254830" y="2333001"/>
            <a:ext cx="6995690" cy="1208162"/>
            <a:chOff x="2963074" y="2071093"/>
            <a:chExt cx="5104904" cy="1208162"/>
          </a:xfrm>
        </p:grpSpPr>
        <p:grpSp>
          <p:nvGrpSpPr>
            <p:cNvPr id="74" name="Group 73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4217839" y="2071093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quyển sách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72478" y="281759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Freeform 79"/>
          <p:cNvSpPr/>
          <p:nvPr/>
        </p:nvSpPr>
        <p:spPr>
          <a:xfrm flipV="1">
            <a:off x="8238573" y="2964706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 flipV="1">
            <a:off x="9479163" y="2984055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04098" y="4237358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 –  4  =   5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7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4" y="515361"/>
            <a:ext cx="10728565" cy="11497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800225" y="1120257"/>
            <a:ext cx="3899349" cy="21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57875" y="1120257"/>
            <a:ext cx="39568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020300" y="1136051"/>
            <a:ext cx="1304925" cy="11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752600" y="1517588"/>
            <a:ext cx="3899349" cy="39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21390" y="4382056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21390" y="5001941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00225" y="2608253"/>
            <a:ext cx="1856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Nam: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09172" y="1814515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flipV="1">
            <a:off x="3764428" y="3578580"/>
            <a:ext cx="3983530" cy="176543"/>
            <a:chOff x="2960483" y="3186819"/>
            <a:chExt cx="3983530" cy="176543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flipH="1">
            <a:off x="3764433" y="2963221"/>
            <a:ext cx="3983530" cy="176543"/>
            <a:chOff x="2960483" y="3186819"/>
            <a:chExt cx="3983530" cy="176543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H="1">
            <a:off x="7765815" y="3036749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 flipV="1">
            <a:off x="3767019" y="3658305"/>
            <a:ext cx="3963072" cy="519447"/>
            <a:chOff x="2963074" y="2205234"/>
            <a:chExt cx="3963072" cy="519447"/>
          </a:xfrm>
        </p:grpSpPr>
        <p:grpSp>
          <p:nvGrpSpPr>
            <p:cNvPr id="52" name="Group 51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79" name="Freeform 78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 flipV="1">
              <a:off x="4106629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 flipV="1">
            <a:off x="7788171" y="3040276"/>
            <a:ext cx="3010046" cy="637325"/>
            <a:chOff x="2952750" y="2623868"/>
            <a:chExt cx="8312401" cy="662257"/>
          </a:xfrm>
        </p:grpSpPr>
        <p:grpSp>
          <p:nvGrpSpPr>
            <p:cNvPr id="84" name="Group 83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86" name="Freeform 85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3085498" y="2623868"/>
              <a:ext cx="8179653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764428" y="2374948"/>
            <a:ext cx="5430939" cy="653588"/>
            <a:chOff x="3072097" y="4038363"/>
            <a:chExt cx="5430939" cy="653588"/>
          </a:xfrm>
        </p:grpSpPr>
        <p:grpSp>
          <p:nvGrpSpPr>
            <p:cNvPr id="89" name="Group 88"/>
            <p:cNvGrpSpPr/>
            <p:nvPr/>
          </p:nvGrpSpPr>
          <p:grpSpPr>
            <a:xfrm>
              <a:off x="3072097" y="4471591"/>
              <a:ext cx="5430939" cy="220360"/>
              <a:chOff x="2963074" y="2504321"/>
              <a:chExt cx="3963072" cy="220360"/>
            </a:xfrm>
          </p:grpSpPr>
          <p:sp>
            <p:nvSpPr>
              <p:cNvPr id="91" name="Freeform 90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4791610" y="4038363"/>
              <a:ext cx="2871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</a:t>
              </a:r>
              <a:r>
                <a:rPr lang="en-US" sz="24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7881407" y="3197921"/>
            <a:ext cx="287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7769" y="2964471"/>
            <a:ext cx="1485904" cy="172016"/>
            <a:chOff x="2960483" y="3186819"/>
            <a:chExt cx="3983530" cy="176543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2960489" y="3277354"/>
              <a:ext cx="3983524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979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  <p:bldP spid="38" grpId="0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4" y="515361"/>
            <a:ext cx="10728565" cy="11497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800225" y="1120257"/>
            <a:ext cx="3899349" cy="21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57875" y="1120257"/>
            <a:ext cx="39568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020300" y="1136051"/>
            <a:ext cx="1304925" cy="11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752600" y="1517588"/>
            <a:ext cx="3899349" cy="39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019301" y="2563833"/>
            <a:ext cx="1954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 Nam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Dũng      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 flipV="1">
            <a:off x="4254830" y="3523702"/>
            <a:ext cx="3983530" cy="176543"/>
            <a:chOff x="2960483" y="3186819"/>
            <a:chExt cx="3983530" cy="17654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 flipH="1">
            <a:off x="4254835" y="2908343"/>
            <a:ext cx="3983530" cy="176543"/>
            <a:chOff x="2960483" y="3186819"/>
            <a:chExt cx="3983530" cy="176543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flipH="1">
            <a:off x="8238361" y="2908344"/>
            <a:ext cx="1485904" cy="172016"/>
            <a:chOff x="2960483" y="3186819"/>
            <a:chExt cx="3983530" cy="176543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 flipH="1">
            <a:off x="8256217" y="2981871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 flipV="1">
            <a:off x="4257421" y="3603427"/>
            <a:ext cx="3963072" cy="519447"/>
            <a:chOff x="2963074" y="2205234"/>
            <a:chExt cx="3963072" cy="519447"/>
          </a:xfrm>
        </p:grpSpPr>
        <p:grpSp>
          <p:nvGrpSpPr>
            <p:cNvPr id="68" name="Group 67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 flipV="1">
              <a:off x="4106629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? tuổi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699574" y="1745352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254830" y="2333001"/>
            <a:ext cx="6995690" cy="1208162"/>
            <a:chOff x="2963074" y="2071093"/>
            <a:chExt cx="5104904" cy="1208162"/>
          </a:xfrm>
        </p:grpSpPr>
        <p:grpSp>
          <p:nvGrpSpPr>
            <p:cNvPr id="74" name="Group 73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4217839" y="2071093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72478" y="281759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9 tuổi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Freeform 79"/>
          <p:cNvSpPr/>
          <p:nvPr/>
        </p:nvSpPr>
        <p:spPr>
          <a:xfrm flipV="1">
            <a:off x="8238573" y="2964706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 flipV="1">
            <a:off x="9479163" y="2984055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295400" y="4384398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16 – 9  =  7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53809" y="1527542"/>
            <a:ext cx="6517204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Kiến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thức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1506" y="2811126"/>
            <a:ext cx="7328303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5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5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5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9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44800" y="1546225"/>
            <a:ext cx="5791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8000" y="2641599"/>
            <a:ext cx="11176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toán về ít hơn (47) 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-452895"/>
            <a:ext cx="2096378" cy="22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8432" y="2408222"/>
            <a:ext cx="8939793" cy="312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Biết cách giải và trình bày bài giải Bài toán về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ít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hơn.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Liên hệ kiến thức đã học vào giải quyết một số tình huống 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gắn 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 thực tế cuộc sống hằng ngày trong gia đình, cộng đồng.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Rèn kĩ năng tính toán, kĩ năng trình bày, khả năng tư duy và lập luận.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3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" y="341056"/>
            <a:ext cx="10262168" cy="287253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057275" y="1364784"/>
            <a:ext cx="3438271" cy="33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11037" y="1379638"/>
            <a:ext cx="4714929" cy="148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28700" y="1782844"/>
            <a:ext cx="3514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9652418" y="1404374"/>
            <a:ext cx="103523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3257" y="3790950"/>
            <a:ext cx="8366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3257" y="4629923"/>
            <a:ext cx="833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3255" y="5468896"/>
            <a:ext cx="8366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2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" y="341056"/>
            <a:ext cx="10262168" cy="287253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057275" y="1364784"/>
            <a:ext cx="3438271" cy="33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11037" y="1379638"/>
            <a:ext cx="4714929" cy="148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28700" y="1782844"/>
            <a:ext cx="3514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85706" y="4229847"/>
            <a:ext cx="14331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Hai :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 flipV="1">
            <a:off x="3072097" y="5241995"/>
            <a:ext cx="3983530" cy="176543"/>
            <a:chOff x="2960483" y="3186819"/>
            <a:chExt cx="3983530" cy="17654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H="1">
            <a:off x="3072102" y="4626636"/>
            <a:ext cx="3983530" cy="176543"/>
            <a:chOff x="2960483" y="3186819"/>
            <a:chExt cx="3983530" cy="17654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H="1">
            <a:off x="7073484" y="4700164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 flipV="1">
            <a:off x="3074688" y="5321720"/>
            <a:ext cx="3963072" cy="519447"/>
            <a:chOff x="2963074" y="2205234"/>
            <a:chExt cx="3963072" cy="519447"/>
          </a:xfrm>
        </p:grpSpPr>
        <p:grpSp>
          <p:nvGrpSpPr>
            <p:cNvPr id="38" name="Group 37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flipV="1">
              <a:off x="4106629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V="1">
            <a:off x="7095840" y="4703691"/>
            <a:ext cx="3010046" cy="637325"/>
            <a:chOff x="2952750" y="2623868"/>
            <a:chExt cx="8312401" cy="662257"/>
          </a:xfrm>
        </p:grpSpPr>
        <p:grpSp>
          <p:nvGrpSpPr>
            <p:cNvPr id="47" name="Group 46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085498" y="2623868"/>
              <a:ext cx="8179653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516841" y="3463645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72097" y="4038363"/>
            <a:ext cx="5430939" cy="653588"/>
            <a:chOff x="3072097" y="4038363"/>
            <a:chExt cx="5430939" cy="653588"/>
          </a:xfrm>
        </p:grpSpPr>
        <p:grpSp>
          <p:nvGrpSpPr>
            <p:cNvPr id="55" name="Group 54"/>
            <p:cNvGrpSpPr/>
            <p:nvPr/>
          </p:nvGrpSpPr>
          <p:grpSpPr>
            <a:xfrm>
              <a:off x="3072097" y="4471591"/>
              <a:ext cx="5430939" cy="220360"/>
              <a:chOff x="2963074" y="2504321"/>
              <a:chExt cx="3963072" cy="220360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791610" y="4038363"/>
              <a:ext cx="2871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189076" y="4861336"/>
            <a:ext cx="287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9652418" y="1404374"/>
            <a:ext cx="103523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 flipH="1">
            <a:off x="7055438" y="4627886"/>
            <a:ext cx="1485904" cy="172016"/>
            <a:chOff x="2960483" y="3186819"/>
            <a:chExt cx="3983530" cy="176543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960489" y="3277354"/>
              <a:ext cx="3983524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54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2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137454" y="4152543"/>
            <a:ext cx="7328303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5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5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5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65757" y="4152543"/>
            <a:ext cx="4662154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– 1 = 4 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ts val="45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95558" y="1559723"/>
            <a:ext cx="1737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Hai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Bốn: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flipV="1">
            <a:off x="4502480" y="2522716"/>
            <a:ext cx="3983530" cy="176543"/>
            <a:chOff x="2960483" y="3186819"/>
            <a:chExt cx="3983530" cy="176543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flipH="1">
            <a:off x="4502485" y="1907357"/>
            <a:ext cx="3983530" cy="176543"/>
            <a:chOff x="2960483" y="3186819"/>
            <a:chExt cx="3983530" cy="17654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 flipH="1">
            <a:off x="8486011" y="1907358"/>
            <a:ext cx="1485904" cy="172016"/>
            <a:chOff x="2960483" y="3186819"/>
            <a:chExt cx="3983530" cy="176543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 flipH="1">
            <a:off x="8503867" y="1980885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 flipV="1">
            <a:off x="4505071" y="2602441"/>
            <a:ext cx="3963072" cy="519447"/>
            <a:chOff x="2963074" y="2205234"/>
            <a:chExt cx="3963072" cy="519447"/>
          </a:xfrm>
        </p:grpSpPr>
        <p:grpSp>
          <p:nvGrpSpPr>
            <p:cNvPr id="70" name="Group 69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 flipV="1">
              <a:off x="4106629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bông hoa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 flipV="1">
            <a:off x="8526223" y="1984412"/>
            <a:ext cx="3010046" cy="637325"/>
            <a:chOff x="2952750" y="2623868"/>
            <a:chExt cx="8312401" cy="662257"/>
          </a:xfrm>
        </p:grpSpPr>
        <p:grpSp>
          <p:nvGrpSpPr>
            <p:cNvPr id="75" name="Group 74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3085498" y="2623868"/>
              <a:ext cx="8179653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5282642" y="523734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502480" y="1332015"/>
            <a:ext cx="6995690" cy="1208162"/>
            <a:chOff x="2963074" y="2071093"/>
            <a:chExt cx="5104904" cy="1208162"/>
          </a:xfrm>
        </p:grpSpPr>
        <p:grpSp>
          <p:nvGrpSpPr>
            <p:cNvPr id="81" name="Group 80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4217839" y="2071093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bông hoa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972478" y="281759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bông hoa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Oval Callout 1"/>
          <p:cNvSpPr/>
          <p:nvPr/>
        </p:nvSpPr>
        <p:spPr>
          <a:xfrm>
            <a:off x="8130005" y="809111"/>
            <a:ext cx="1466850" cy="752475"/>
          </a:xfrm>
          <a:prstGeom prst="wedgeEllipseCallout">
            <a:avLst>
              <a:gd name="adj1" fmla="val -48755"/>
              <a:gd name="adj2" fmla="val 5363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Oval Callout 85"/>
          <p:cNvSpPr/>
          <p:nvPr/>
        </p:nvSpPr>
        <p:spPr>
          <a:xfrm>
            <a:off x="7748407" y="3007675"/>
            <a:ext cx="1537916" cy="752475"/>
          </a:xfrm>
          <a:prstGeom prst="wedgeEllipseCallout">
            <a:avLst>
              <a:gd name="adj1" fmla="val -41421"/>
              <a:gd name="adj2" fmla="val -6281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Oval Callout 87"/>
          <p:cNvSpPr/>
          <p:nvPr/>
        </p:nvSpPr>
        <p:spPr>
          <a:xfrm>
            <a:off x="9998353" y="2291083"/>
            <a:ext cx="1537916" cy="752475"/>
          </a:xfrm>
          <a:prstGeom prst="wedgeEllipseCallout">
            <a:avLst>
              <a:gd name="adj1" fmla="val -51331"/>
              <a:gd name="adj2" fmla="val -6914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ít hơn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7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6" grpId="0" animBg="1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7"/>
            <a:ext cx="2553891" cy="2034204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0" y="387310"/>
            <a:ext cx="10664597" cy="122896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800225" y="1122431"/>
            <a:ext cx="4913015" cy="24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00850" y="1120257"/>
            <a:ext cx="4314825" cy="177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0628" y="4319326"/>
            <a:ext cx="12192000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5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5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5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2435" y="5075195"/>
            <a:ext cx="787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9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483651" y="5654027"/>
            <a:ext cx="490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99143" y="6258318"/>
            <a:ext cx="787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7651" y="2580717"/>
            <a:ext cx="2803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209172" y="1814515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 flipV="1">
            <a:off x="3764428" y="3578580"/>
            <a:ext cx="3983530" cy="176543"/>
            <a:chOff x="2960483" y="3186819"/>
            <a:chExt cx="3983530" cy="176543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 flipH="1">
            <a:off x="3764433" y="2963221"/>
            <a:ext cx="3983530" cy="176543"/>
            <a:chOff x="2960483" y="3186819"/>
            <a:chExt cx="3983530" cy="176543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/>
          <p:cNvCxnSpPr/>
          <p:nvPr/>
        </p:nvCxnSpPr>
        <p:spPr>
          <a:xfrm flipH="1">
            <a:off x="7765815" y="3036749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 flipV="1">
            <a:off x="3767019" y="3658305"/>
            <a:ext cx="3963072" cy="519447"/>
            <a:chOff x="2963074" y="2205234"/>
            <a:chExt cx="3963072" cy="519447"/>
          </a:xfrm>
        </p:grpSpPr>
        <p:grpSp>
          <p:nvGrpSpPr>
            <p:cNvPr id="107" name="Group 106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109" name="Freeform 108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 flipV="1">
              <a:off x="4106629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 flipV="1">
            <a:off x="7788171" y="3040276"/>
            <a:ext cx="3010046" cy="637325"/>
            <a:chOff x="2952750" y="2623868"/>
            <a:chExt cx="8312401" cy="662257"/>
          </a:xfrm>
        </p:grpSpPr>
        <p:grpSp>
          <p:nvGrpSpPr>
            <p:cNvPr id="112" name="Group 111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114" name="Freeform 113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3085498" y="2623868"/>
              <a:ext cx="8179653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764428" y="2374948"/>
            <a:ext cx="5430939" cy="653588"/>
            <a:chOff x="3072097" y="4038363"/>
            <a:chExt cx="5430939" cy="653588"/>
          </a:xfrm>
        </p:grpSpPr>
        <p:grpSp>
          <p:nvGrpSpPr>
            <p:cNvPr id="118" name="Group 117"/>
            <p:cNvGrpSpPr/>
            <p:nvPr/>
          </p:nvGrpSpPr>
          <p:grpSpPr>
            <a:xfrm>
              <a:off x="3072097" y="4471591"/>
              <a:ext cx="5430939" cy="220360"/>
              <a:chOff x="2963074" y="2504321"/>
              <a:chExt cx="3963072" cy="220360"/>
            </a:xfrm>
          </p:grpSpPr>
          <p:sp>
            <p:nvSpPr>
              <p:cNvPr id="120" name="Freeform 119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4791610" y="4038363"/>
              <a:ext cx="2871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</a:t>
              </a:r>
              <a:r>
                <a:rPr lang="en-US" sz="24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7881407" y="3197921"/>
            <a:ext cx="287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" name="Group 122"/>
          <p:cNvGrpSpPr/>
          <p:nvPr/>
        </p:nvGrpSpPr>
        <p:grpSpPr>
          <a:xfrm flipH="1">
            <a:off x="7747769" y="2964471"/>
            <a:ext cx="1485904" cy="172016"/>
            <a:chOff x="2960483" y="3186819"/>
            <a:chExt cx="3983530" cy="176543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2960489" y="3277354"/>
              <a:ext cx="3983524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/>
          <p:nvPr/>
        </p:nvCxnSpPr>
        <p:spPr>
          <a:xfrm flipV="1">
            <a:off x="1781175" y="1517526"/>
            <a:ext cx="1983253" cy="16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3975071" y="1525544"/>
            <a:ext cx="5534689" cy="16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1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2" grpId="0"/>
      <p:bldP spid="83" grpId="0"/>
      <p:bldP spid="39" grpId="0"/>
      <p:bldP spid="86" grpId="0"/>
      <p:bldP spid="1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518</Words>
  <Application>Microsoft Office PowerPoint</Application>
  <PresentationFormat>Widescreen</PresentationFormat>
  <Paragraphs>90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微软雅黑</vt:lpstr>
      <vt:lpstr>SimSun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59</cp:revision>
  <dcterms:created xsi:type="dcterms:W3CDTF">2021-10-21T07:24:10Z</dcterms:created>
  <dcterms:modified xsi:type="dcterms:W3CDTF">2022-10-10T09:11:37Z</dcterms:modified>
</cp:coreProperties>
</file>