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6" r:id="rId6"/>
    <p:sldId id="257" r:id="rId7"/>
    <p:sldId id="265" r:id="rId8"/>
    <p:sldId id="259" r:id="rId9"/>
    <p:sldId id="266" r:id="rId10"/>
    <p:sldId id="267" r:id="rId11"/>
    <p:sldId id="260" r:id="rId12"/>
    <p:sldId id="268" r:id="rId13"/>
    <p:sldId id="258" r:id="rId14"/>
    <p:sldId id="270" r:id="rId15"/>
    <p:sldId id="273" r:id="rId16"/>
    <p:sldId id="269" r:id="rId17"/>
    <p:sldId id="277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6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2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1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58BB-010D-4321-8475-C4C33C284E41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B980-559C-4A67-A3BB-B3508F86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5963679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826"/>
            <a:ext cx="9220033" cy="49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27" y="109527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" y="4145750"/>
            <a:ext cx="496882" cy="572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5417267"/>
            <a:ext cx="496882" cy="57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9" y="5255768"/>
            <a:ext cx="496882" cy="57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89" y="5579902"/>
            <a:ext cx="579293" cy="572720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1195920" y="6006609"/>
            <a:ext cx="721243" cy="550127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8455361" y="2978687"/>
            <a:ext cx="721243" cy="550127"/>
          </a:xfrm>
          <a:prstGeom prst="rect">
            <a:avLst/>
          </a:prstGeom>
        </p:spPr>
      </p:pic>
      <p:pic>
        <p:nvPicPr>
          <p:cNvPr id="15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2413901" y="3870687"/>
            <a:ext cx="721243" cy="550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2943" y="2339752"/>
            <a:ext cx="82648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 smtClean="0">
              <a:solidFill>
                <a:srgbClr val="4537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600" b="1" dirty="0" smtClean="0">
                <a:solidFill>
                  <a:srgbClr val="4537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4537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2017" y="2402007"/>
            <a:ext cx="440882" cy="56979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5394" y="2425294"/>
            <a:ext cx="39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z2853727053389_225c491a152a9a2cc4913ce79b1a26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859" cy="6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5794" y="0"/>
            <a:ext cx="84168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4" name="Picture 2" descr="C:\Users\NGUYEN THI MINH\Desktop\z2870995959373_1cbed37e5f7678ea1b6a74b7fdcee0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"/>
          <a:stretch/>
        </p:blipFill>
        <p:spPr bwMode="auto">
          <a:xfrm>
            <a:off x="0" y="892552"/>
            <a:ext cx="9144000" cy="59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878497"/>
            <a:ext cx="9220200" cy="620810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32125" cy="45339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2819400"/>
            <a:ext cx="9132125" cy="45339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1931" y="4933950"/>
            <a:ext cx="9132125" cy="27813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z2853727053389_225c491a152a9a2cc4913ce79b1a26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859" cy="6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5794" y="0"/>
            <a:ext cx="84168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8" name="Picture 2" descr="C:\Users\NGUYEN THI MINH\Desktop\z2870996086527_4929c26cb6676f08d47afa92390a1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552"/>
            <a:ext cx="9144000" cy="59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2743200"/>
            <a:ext cx="9284524" cy="46101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638800"/>
            <a:ext cx="9132125" cy="17145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99" y="5273695"/>
            <a:ext cx="8905567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co,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hiểm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rủi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3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Sân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trơn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trượt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đứt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NGUYEN THI MINH\Desktop\z2870995959373_1cbed37e5f7678ea1b6a74b7fdcee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"/>
          <a:stretch/>
        </p:blipFill>
        <p:spPr bwMode="auto">
          <a:xfrm>
            <a:off x="-27039" y="1"/>
            <a:ext cx="91440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176" y="5273695"/>
            <a:ext cx="9051824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hiểm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rủi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3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con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độc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lạc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3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xấu</a:t>
            </a:r>
            <a:endParaRPr kumimoji="0" lang="en-US" sz="23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NGUYEN THI MINH\Desktop\z2870996086527_4929c26cb6676f08d47afa92390a1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3"/>
            <a:ext cx="9144000" cy="52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826"/>
            <a:ext cx="9220033" cy="49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27" y="109527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" y="4145750"/>
            <a:ext cx="496882" cy="572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5417267"/>
            <a:ext cx="496882" cy="57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9" y="5255768"/>
            <a:ext cx="496882" cy="57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89" y="5579902"/>
            <a:ext cx="579293" cy="572720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1195920" y="6006609"/>
            <a:ext cx="721243" cy="550127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8455361" y="2978687"/>
            <a:ext cx="721243" cy="550127"/>
          </a:xfrm>
          <a:prstGeom prst="rect">
            <a:avLst/>
          </a:prstGeom>
        </p:spPr>
      </p:pic>
      <p:pic>
        <p:nvPicPr>
          <p:cNvPr id="15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2413901" y="3870687"/>
            <a:ext cx="721243" cy="550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2016" y="2625350"/>
            <a:ext cx="864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0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5">
            <a:extLst>
              <a:ext uri="{FF2B5EF4-FFF2-40B4-BE49-F238E27FC236}">
                <a16:creationId xmlns:a16="http://schemas.microsoft.com/office/drawing/2014/main" id="{5A9111AC-A817-4778-B9BF-D21BBD4BD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106034"/>
              </p:ext>
            </p:extLst>
          </p:nvPr>
        </p:nvGraphicFramePr>
        <p:xfrm>
          <a:off x="120501" y="1143000"/>
          <a:ext cx="8794899" cy="5242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47719">
                  <a:extLst>
                    <a:ext uri="{9D8B030D-6E8A-4147-A177-3AD203B41FA5}">
                      <a16:colId xmlns:a16="http://schemas.microsoft.com/office/drawing/2014/main" val="3808199777"/>
                    </a:ext>
                  </a:extLst>
                </a:gridCol>
                <a:gridCol w="6447180">
                  <a:extLst>
                    <a:ext uri="{9D8B030D-6E8A-4147-A177-3AD203B41FA5}">
                      <a16:colId xmlns:a16="http://schemas.microsoft.com/office/drawing/2014/main" val="2485529339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059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thả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tay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chơi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kéo</a:t>
                      </a:r>
                      <a:r>
                        <a:rPr lang="en-US" sz="2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co.</a:t>
                      </a:r>
                      <a:endParaRPr lang="en-US" sz="2800" u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34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9777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bẻ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sờ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449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7864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ô,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pin…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12966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60346" y="152400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54013"/>
            <a:ext cx="9119988" cy="20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27" y="109527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" y="4145750"/>
            <a:ext cx="496882" cy="572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5417267"/>
            <a:ext cx="496882" cy="57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9" y="5255768"/>
            <a:ext cx="496882" cy="57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89" y="5579902"/>
            <a:ext cx="579293" cy="572720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1195920" y="6006609"/>
            <a:ext cx="721243" cy="550127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8455361" y="2978687"/>
            <a:ext cx="721243" cy="550127"/>
          </a:xfrm>
          <a:prstGeom prst="rect">
            <a:avLst/>
          </a:prstGeom>
        </p:spPr>
      </p:pic>
      <p:pic>
        <p:nvPicPr>
          <p:cNvPr id="15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2413901" y="3870687"/>
            <a:ext cx="721243" cy="5501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81016" y="68565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467" y="1989235"/>
            <a:ext cx="79455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47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4246" y="1185081"/>
            <a:ext cx="1263034" cy="123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0001" y="1347964"/>
            <a:ext cx="1383300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3300" y="1296536"/>
            <a:ext cx="6477699" cy="1294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7800"/>
            <a:ext cx="90820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80327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573213"/>
            <a:ext cx="89090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50826" y="298471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67988" y="1095763"/>
            <a:ext cx="5408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437177" y="2341518"/>
            <a:ext cx="6269646" cy="630282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4BDD1001-112F-42AD-9EB5-9BB1EC692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997039"/>
            <a:ext cx="324254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8">
            <a:extLst>
              <a:ext uri="{FF2B5EF4-FFF2-40B4-BE49-F238E27FC236}">
                <a16:creationId xmlns:a16="http://schemas.microsoft.com/office/drawing/2014/main" id="{478ED83C-6C43-47A2-816A-71A7A42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3"/>
            <a:ext cx="9144000" cy="5756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5759244"/>
            <a:ext cx="7620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89887" y="1315993"/>
            <a:ext cx="5408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870879036377_753b6c638d18f96e8d912a755ea01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39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9154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066800" y="25908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15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460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宋体</vt:lpstr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MINH</dc:creator>
  <cp:lastModifiedBy>Admin</cp:lastModifiedBy>
  <cp:revision>42</cp:revision>
  <dcterms:created xsi:type="dcterms:W3CDTF">2021-10-23T08:21:15Z</dcterms:created>
  <dcterms:modified xsi:type="dcterms:W3CDTF">2021-10-26T13:37:19Z</dcterms:modified>
</cp:coreProperties>
</file>