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85" d="100"/>
          <a:sy n="85" d="100"/>
        </p:scale>
        <p:origin x="780" y="90"/>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2023/9/26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2023/9/26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2023/9/26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1.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2.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1.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2.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1.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1.wmf"/><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2.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19360"/>
        </mc:Choice>
        <mc:Fallback>
          <p:control name="TextBox1" r:id="rId1"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2541</Words>
  <Application>Microsoft Office PowerPoint</Application>
  <PresentationFormat>On-screen Show (16:9)</PresentationFormat>
  <Paragraphs>174</Paragraphs>
  <Slides>33</Slides>
  <Notes>27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33</vt:i4>
      </vt:variant>
    </vt:vector>
  </HeadingPairs>
  <TitlesOfParts>
    <vt:vector size="52"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Tran Thi Huong</cp:lastModifiedBy>
  <cp:revision>106</cp:revision>
  <dcterms:created xsi:type="dcterms:W3CDTF">2023-03-18T06:46:00Z</dcterms:created>
  <dcterms:modified xsi:type="dcterms:W3CDTF">2023-09-26T02:18:07Z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