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6"/>
  </p:notesMasterIdLst>
  <p:sldIdLst>
    <p:sldId id="343" r:id="rId3"/>
    <p:sldId id="346" r:id="rId4"/>
    <p:sldId id="345" r:id="rId5"/>
    <p:sldId id="259" r:id="rId6"/>
    <p:sldId id="347" r:id="rId7"/>
    <p:sldId id="348" r:id="rId8"/>
    <p:sldId id="260" r:id="rId9"/>
    <p:sldId id="325" r:id="rId10"/>
    <p:sldId id="326" r:id="rId11"/>
    <p:sldId id="339" r:id="rId12"/>
    <p:sldId id="330" r:id="rId13"/>
    <p:sldId id="338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wmf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xmlns="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62" y="3042369"/>
            <a:ext cx="8174149" cy="381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23" y="1971705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xmlns="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VNI-Avo" pitchFamily="2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xmlns="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xmlns="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xmlns="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xmlns="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xmlns="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4</a:t>
            </a:r>
            <a:r>
              <a:rPr lang="en-US" sz="4000" smtClean="0">
                <a:solidFill>
                  <a:srgbClr val="FF0000"/>
                </a:solidFill>
              </a:rPr>
              <a:t>x </a:t>
            </a:r>
            <a:r>
              <a:rPr lang="en-US" sz="4000" dirty="0">
                <a:solidFill>
                  <a:srgbClr val="FF0000"/>
                </a:solidFill>
              </a:rPr>
              <a:t>6</a:t>
            </a:r>
            <a:r>
              <a:rPr lang="en-US" sz="400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xmlns="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xmlns="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xmlns="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xmlns="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468</Words>
  <Application>Microsoft Office PowerPoint</Application>
  <PresentationFormat>Custom</PresentationFormat>
  <Paragraphs>99</Paragraphs>
  <Slides>13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21</cp:revision>
  <dcterms:created xsi:type="dcterms:W3CDTF">2022-07-15T08:52:07Z</dcterms:created>
  <dcterms:modified xsi:type="dcterms:W3CDTF">2024-06-16T08:52:47Z</dcterms:modified>
</cp:coreProperties>
</file>