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295" r:id="rId4"/>
    <p:sldId id="273" r:id="rId5"/>
    <p:sldId id="272" r:id="rId6"/>
    <p:sldId id="297" r:id="rId7"/>
    <p:sldId id="299" r:id="rId8"/>
    <p:sldId id="298" r:id="rId9"/>
    <p:sldId id="271" r:id="rId10"/>
    <p:sldId id="300" r:id="rId11"/>
    <p:sldId id="301" r:id="rId12"/>
    <p:sldId id="302" r:id="rId13"/>
    <p:sldId id="303" r:id="rId14"/>
    <p:sldId id="304" r:id="rId15"/>
    <p:sldId id="270" r:id="rId16"/>
    <p:sldId id="305" r:id="rId17"/>
    <p:sldId id="291" r:id="rId18"/>
    <p:sldId id="269" r:id="rId19"/>
    <p:sldId id="306" r:id="rId20"/>
    <p:sldId id="307" r:id="rId21"/>
    <p:sldId id="350" r:id="rId22"/>
    <p:sldId id="348" r:id="rId23"/>
    <p:sldId id="349"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03/10/2023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0011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991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16691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9010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9479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589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509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1846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3135E7-E49D-4A45-96A3-17E1939DEA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www.facebook.com/huongthaoGADT" TargetMode="External"/><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29.jpeg"/><Relationship Id="rId5" Type="http://schemas.openxmlformats.org/officeDocument/2006/relationships/image" Target="../media/image2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Tree>
    <p:extLst>
      <p:ext uri="{BB962C8B-B14F-4D97-AF65-F5344CB8AC3E}">
        <p14:creationId xmlns:p14="http://schemas.microsoft.com/office/powerpoint/2010/main" val="3342849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giáo tôi là người vùng xuôi. Bàn chân cô lẫn vào bàn chân học trò trên con đường đi học. Ấy là do nhiều hôm mưa rét, cô thường đón đường, đi cùng chúng tôi vào lớp. Vì thế, tôi chẳng nghỉ buổi học nào.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pic>
        <p:nvPicPr>
          <p:cNvPr id="20" name="Picture 19">
            <a:extLst>
              <a:ext uri="{FF2B5EF4-FFF2-40B4-BE49-F238E27FC236}">
                <a16:creationId xmlns:a16="http://schemas.microsoft.com/office/drawing/2014/main" id="{ED2B6597-D77C-4D7A-81F2-8835989F21B4}"/>
              </a:ext>
            </a:extLst>
          </p:cNvPr>
          <p:cNvPicPr>
            <a:picLocks noChangeAspect="1"/>
          </p:cNvPicPr>
          <p:nvPr/>
        </p:nvPicPr>
        <p:blipFill>
          <a:blip r:embed="rId7"/>
          <a:stretch>
            <a:fillRect/>
          </a:stretch>
        </p:blipFill>
        <p:spPr>
          <a:xfrm>
            <a:off x="4266348" y="3628565"/>
            <a:ext cx="6194073" cy="2493480"/>
          </a:xfrm>
          <a:prstGeom prst="rect">
            <a:avLst/>
          </a:prstGeom>
        </p:spPr>
      </p:pic>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45363-7BD8-4CC7-A02B-5986CD22ED05}"/>
              </a:ext>
            </a:extLst>
          </p:cNvPr>
          <p:cNvSpPr txBox="1"/>
          <p:nvPr/>
        </p:nvSpPr>
        <p:spPr>
          <a:xfrm>
            <a:off x="2558808" y="6203795"/>
            <a:ext cx="7272668"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8" name="Rectangle 27">
              <a:extLst>
                <a:ext uri="{FF2B5EF4-FFF2-40B4-BE49-F238E27FC236}">
                  <a16:creationId xmlns:a16="http://schemas.microsoft.com/office/drawing/2014/main"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Oval 28">
              <a:extLst>
                <a:ext uri="{FF2B5EF4-FFF2-40B4-BE49-F238E27FC236}">
                  <a16:creationId xmlns:a16="http://schemas.microsoft.com/office/drawing/2014/main"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F59C07F2-659C-46A1-BA84-6FD5AE84BDE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052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id="{CD05640A-FD99-4113-A5B3-12909FD5915B}"/>
              </a:ext>
            </a:extLst>
          </p:cNvPr>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id="{22352384-B514-4616-8CAD-C8509D42D70B}"/>
              </a:ext>
            </a:extLst>
          </p:cNvPr>
          <p:cNvSpPr txBox="1"/>
          <p:nvPr/>
        </p:nvSpPr>
        <p:spPr>
          <a:xfrm>
            <a:off x="320524" y="1592796"/>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id="{A04E85EF-8667-43C1-8A03-E5AE691DE64C}"/>
              </a:ext>
            </a:extLst>
          </p:cNvPr>
          <p:cNvGrpSpPr/>
          <p:nvPr/>
        </p:nvGrpSpPr>
        <p:grpSpPr>
          <a:xfrm>
            <a:off x="5304935" y="3873"/>
            <a:ext cx="2933816" cy="747902"/>
            <a:chOff x="7783121" y="104148"/>
            <a:chExt cx="3911755" cy="997202"/>
          </a:xfrm>
        </p:grpSpPr>
        <p:sp>
          <p:nvSpPr>
            <p:cNvPr id="13" name="Rectangle: Rounded Corners 43">
              <a:extLst>
                <a:ext uri="{FF2B5EF4-FFF2-40B4-BE49-F238E27FC236}">
                  <a16:creationId xmlns:a16="http://schemas.microsoft.com/office/drawing/2014/main"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id="{7AF9F15E-F0CB-47E4-8739-251EE373DE4E}"/>
              </a:ext>
            </a:extLst>
          </p:cNvPr>
          <p:cNvSpPr txBox="1"/>
          <p:nvPr/>
        </p:nvSpPr>
        <p:spPr>
          <a:xfrm>
            <a:off x="268559" y="2891238"/>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54C06A87-7263-4642-ADA2-3B5873644DF9}"/>
              </a:ext>
            </a:extLst>
          </p:cNvPr>
          <p:cNvSpPr txBox="1"/>
          <p:nvPr/>
        </p:nvSpPr>
        <p:spPr>
          <a:xfrm>
            <a:off x="268559" y="4034210"/>
            <a:ext cx="656916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748CA743-A9FD-4453-A725-FABE437485EB}"/>
              </a:ext>
            </a:extLst>
          </p:cNvPr>
          <p:cNvSpPr txBox="1"/>
          <p:nvPr/>
        </p:nvSpPr>
        <p:spPr>
          <a:xfrm>
            <a:off x="320524" y="5454582"/>
            <a:ext cx="6569166"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10428507"/>
                <a:gd name="connsiteY0" fmla="*/ 146769 h 880597"/>
                <a:gd name="connsiteX1" fmla="*/ 146769 w 10428507"/>
                <a:gd name="connsiteY1" fmla="*/ 0 h 880597"/>
                <a:gd name="connsiteX2" fmla="*/ 540244 w 10428507"/>
                <a:gd name="connsiteY2" fmla="*/ 0 h 880597"/>
                <a:gd name="connsiteX3" fmla="*/ 933720 w 10428507"/>
                <a:gd name="connsiteY3" fmla="*/ 0 h 880597"/>
                <a:gd name="connsiteX4" fmla="*/ 1631244 w 10428507"/>
                <a:gd name="connsiteY4" fmla="*/ 0 h 880597"/>
                <a:gd name="connsiteX5" fmla="*/ 1923369 w 10428507"/>
                <a:gd name="connsiteY5" fmla="*/ 0 h 880597"/>
                <a:gd name="connsiteX6" fmla="*/ 2418194 w 10428507"/>
                <a:gd name="connsiteY6" fmla="*/ 0 h 880597"/>
                <a:gd name="connsiteX7" fmla="*/ 2811670 w 10428507"/>
                <a:gd name="connsiteY7" fmla="*/ 0 h 880597"/>
                <a:gd name="connsiteX8" fmla="*/ 3306495 w 10428507"/>
                <a:gd name="connsiteY8" fmla="*/ 0 h 880597"/>
                <a:gd name="connsiteX9" fmla="*/ 3699970 w 10428507"/>
                <a:gd name="connsiteY9" fmla="*/ 0 h 880597"/>
                <a:gd name="connsiteX10" fmla="*/ 4296145 w 10428507"/>
                <a:gd name="connsiteY10" fmla="*/ 0 h 880597"/>
                <a:gd name="connsiteX11" fmla="*/ 4689620 w 10428507"/>
                <a:gd name="connsiteY11" fmla="*/ 0 h 880597"/>
                <a:gd name="connsiteX12" fmla="*/ 5184445 w 10428507"/>
                <a:gd name="connsiteY12" fmla="*/ 0 h 880597"/>
                <a:gd name="connsiteX13" fmla="*/ 5780619 w 10428507"/>
                <a:gd name="connsiteY13" fmla="*/ 0 h 880597"/>
                <a:gd name="connsiteX14" fmla="*/ 6376794 w 10428507"/>
                <a:gd name="connsiteY14" fmla="*/ 0 h 880597"/>
                <a:gd name="connsiteX15" fmla="*/ 7175668 w 10428507"/>
                <a:gd name="connsiteY15" fmla="*/ 0 h 880597"/>
                <a:gd name="connsiteX16" fmla="*/ 7873192 w 10428507"/>
                <a:gd name="connsiteY16" fmla="*/ 0 h 880597"/>
                <a:gd name="connsiteX17" fmla="*/ 8165318 w 10428507"/>
                <a:gd name="connsiteY17" fmla="*/ 0 h 880597"/>
                <a:gd name="connsiteX18" fmla="*/ 8964192 w 10428507"/>
                <a:gd name="connsiteY18" fmla="*/ 0 h 880597"/>
                <a:gd name="connsiteX19" fmla="*/ 9763066 w 10428507"/>
                <a:gd name="connsiteY19" fmla="*/ 0 h 880597"/>
                <a:gd name="connsiteX20" fmla="*/ 10281738 w 10428507"/>
                <a:gd name="connsiteY20" fmla="*/ 0 h 880597"/>
                <a:gd name="connsiteX21" fmla="*/ 10428507 w 10428507"/>
                <a:gd name="connsiteY21" fmla="*/ 146769 h 880597"/>
                <a:gd name="connsiteX22" fmla="*/ 10428507 w 10428507"/>
                <a:gd name="connsiteY22" fmla="*/ 733828 h 880597"/>
                <a:gd name="connsiteX23" fmla="*/ 10281738 w 10428507"/>
                <a:gd name="connsiteY23" fmla="*/ 880597 h 880597"/>
                <a:gd name="connsiteX24" fmla="*/ 9584214 w 10428507"/>
                <a:gd name="connsiteY24" fmla="*/ 880597 h 880597"/>
                <a:gd name="connsiteX25" fmla="*/ 8785340 w 10428507"/>
                <a:gd name="connsiteY25" fmla="*/ 880597 h 880597"/>
                <a:gd name="connsiteX26" fmla="*/ 8189165 w 10428507"/>
                <a:gd name="connsiteY26" fmla="*/ 880597 h 880597"/>
                <a:gd name="connsiteX27" fmla="*/ 7491641 w 10428507"/>
                <a:gd name="connsiteY27" fmla="*/ 880597 h 880597"/>
                <a:gd name="connsiteX28" fmla="*/ 6996816 w 10428507"/>
                <a:gd name="connsiteY28" fmla="*/ 880597 h 880597"/>
                <a:gd name="connsiteX29" fmla="*/ 6704690 w 10428507"/>
                <a:gd name="connsiteY29" fmla="*/ 880597 h 880597"/>
                <a:gd name="connsiteX30" fmla="*/ 6412565 w 10428507"/>
                <a:gd name="connsiteY30" fmla="*/ 880597 h 880597"/>
                <a:gd name="connsiteX31" fmla="*/ 6019089 w 10428507"/>
                <a:gd name="connsiteY31" fmla="*/ 880597 h 880597"/>
                <a:gd name="connsiteX32" fmla="*/ 5625614 w 10428507"/>
                <a:gd name="connsiteY32" fmla="*/ 880597 h 880597"/>
                <a:gd name="connsiteX33" fmla="*/ 5232139 w 10428507"/>
                <a:gd name="connsiteY33" fmla="*/ 880597 h 880597"/>
                <a:gd name="connsiteX34" fmla="*/ 4433265 w 10428507"/>
                <a:gd name="connsiteY34" fmla="*/ 880597 h 880597"/>
                <a:gd name="connsiteX35" fmla="*/ 3735740 w 10428507"/>
                <a:gd name="connsiteY35" fmla="*/ 880597 h 880597"/>
                <a:gd name="connsiteX36" fmla="*/ 3240915 w 10428507"/>
                <a:gd name="connsiteY36" fmla="*/ 880597 h 880597"/>
                <a:gd name="connsiteX37" fmla="*/ 2746090 w 10428507"/>
                <a:gd name="connsiteY37" fmla="*/ 880597 h 880597"/>
                <a:gd name="connsiteX38" fmla="*/ 2453965 w 10428507"/>
                <a:gd name="connsiteY38" fmla="*/ 880597 h 880597"/>
                <a:gd name="connsiteX39" fmla="*/ 1756441 w 10428507"/>
                <a:gd name="connsiteY39" fmla="*/ 880597 h 880597"/>
                <a:gd name="connsiteX40" fmla="*/ 1058916 w 10428507"/>
                <a:gd name="connsiteY40" fmla="*/ 880597 h 880597"/>
                <a:gd name="connsiteX41" fmla="*/ 146769 w 10428507"/>
                <a:gd name="connsiteY41" fmla="*/ 880597 h 880597"/>
                <a:gd name="connsiteX42" fmla="*/ 0 w 10428507"/>
                <a:gd name="connsiteY42" fmla="*/ 733828 h 880597"/>
                <a:gd name="connsiteX43" fmla="*/ 0 w 10428507"/>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8507" h="880597" fill="none" extrusionOk="0">
                  <a:moveTo>
                    <a:pt x="0" y="146769"/>
                  </a:moveTo>
                  <a:cubicBezTo>
                    <a:pt x="9116" y="73598"/>
                    <a:pt x="65716" y="-3968"/>
                    <a:pt x="146769" y="0"/>
                  </a:cubicBezTo>
                  <a:cubicBezTo>
                    <a:pt x="283022" y="-10548"/>
                    <a:pt x="346139" y="26159"/>
                    <a:pt x="540244" y="0"/>
                  </a:cubicBezTo>
                  <a:cubicBezTo>
                    <a:pt x="734349" y="-26159"/>
                    <a:pt x="817066" y="2925"/>
                    <a:pt x="933720" y="0"/>
                  </a:cubicBezTo>
                  <a:cubicBezTo>
                    <a:pt x="1050374" y="-2925"/>
                    <a:pt x="1342163" y="44549"/>
                    <a:pt x="1631244" y="0"/>
                  </a:cubicBezTo>
                  <a:cubicBezTo>
                    <a:pt x="1920325" y="-44549"/>
                    <a:pt x="1833410" y="17947"/>
                    <a:pt x="1923369" y="0"/>
                  </a:cubicBezTo>
                  <a:cubicBezTo>
                    <a:pt x="2013328" y="-17947"/>
                    <a:pt x="2240147" y="10462"/>
                    <a:pt x="2418194" y="0"/>
                  </a:cubicBezTo>
                  <a:cubicBezTo>
                    <a:pt x="2596241" y="-10462"/>
                    <a:pt x="2715375" y="32230"/>
                    <a:pt x="2811670" y="0"/>
                  </a:cubicBezTo>
                  <a:cubicBezTo>
                    <a:pt x="2907965" y="-32230"/>
                    <a:pt x="3079765" y="36148"/>
                    <a:pt x="3306495" y="0"/>
                  </a:cubicBezTo>
                  <a:cubicBezTo>
                    <a:pt x="3533225" y="-36148"/>
                    <a:pt x="3516381" y="37242"/>
                    <a:pt x="3699970" y="0"/>
                  </a:cubicBezTo>
                  <a:cubicBezTo>
                    <a:pt x="3883559" y="-37242"/>
                    <a:pt x="4115691" y="5028"/>
                    <a:pt x="4296145" y="0"/>
                  </a:cubicBezTo>
                  <a:cubicBezTo>
                    <a:pt x="4476600" y="-5028"/>
                    <a:pt x="4529611" y="32624"/>
                    <a:pt x="4689620" y="0"/>
                  </a:cubicBezTo>
                  <a:cubicBezTo>
                    <a:pt x="4849629" y="-32624"/>
                    <a:pt x="4993080" y="19065"/>
                    <a:pt x="5184445" y="0"/>
                  </a:cubicBezTo>
                  <a:cubicBezTo>
                    <a:pt x="5375810" y="-19065"/>
                    <a:pt x="5652723" y="48222"/>
                    <a:pt x="5780619" y="0"/>
                  </a:cubicBezTo>
                  <a:cubicBezTo>
                    <a:pt x="5908515" y="-48222"/>
                    <a:pt x="6251294" y="47980"/>
                    <a:pt x="6376794" y="0"/>
                  </a:cubicBezTo>
                  <a:cubicBezTo>
                    <a:pt x="6502295" y="-47980"/>
                    <a:pt x="6897183" y="73811"/>
                    <a:pt x="7175668" y="0"/>
                  </a:cubicBezTo>
                  <a:cubicBezTo>
                    <a:pt x="7454153" y="-73811"/>
                    <a:pt x="7606068" y="82113"/>
                    <a:pt x="7873192" y="0"/>
                  </a:cubicBezTo>
                  <a:cubicBezTo>
                    <a:pt x="8140316" y="-82113"/>
                    <a:pt x="8093454" y="20025"/>
                    <a:pt x="8165318" y="0"/>
                  </a:cubicBezTo>
                  <a:cubicBezTo>
                    <a:pt x="8237182" y="-20025"/>
                    <a:pt x="8791322" y="91642"/>
                    <a:pt x="8964192" y="0"/>
                  </a:cubicBezTo>
                  <a:cubicBezTo>
                    <a:pt x="9137062" y="-91642"/>
                    <a:pt x="9550371" y="20634"/>
                    <a:pt x="9763066" y="0"/>
                  </a:cubicBezTo>
                  <a:cubicBezTo>
                    <a:pt x="9975761" y="-20634"/>
                    <a:pt x="10076471" y="1283"/>
                    <a:pt x="10281738" y="0"/>
                  </a:cubicBezTo>
                  <a:cubicBezTo>
                    <a:pt x="10371791" y="-2268"/>
                    <a:pt x="10445640" y="53453"/>
                    <a:pt x="10428507" y="146769"/>
                  </a:cubicBezTo>
                  <a:cubicBezTo>
                    <a:pt x="10431946" y="373311"/>
                    <a:pt x="10374883" y="505338"/>
                    <a:pt x="10428507" y="733828"/>
                  </a:cubicBezTo>
                  <a:cubicBezTo>
                    <a:pt x="10408301" y="818317"/>
                    <a:pt x="10358384" y="897819"/>
                    <a:pt x="10281738" y="880597"/>
                  </a:cubicBezTo>
                  <a:cubicBezTo>
                    <a:pt x="10005880" y="938048"/>
                    <a:pt x="9910135" y="808426"/>
                    <a:pt x="9584214" y="880597"/>
                  </a:cubicBezTo>
                  <a:cubicBezTo>
                    <a:pt x="9258293" y="952768"/>
                    <a:pt x="9020555" y="831621"/>
                    <a:pt x="8785340" y="880597"/>
                  </a:cubicBezTo>
                  <a:cubicBezTo>
                    <a:pt x="8550125" y="929573"/>
                    <a:pt x="8368825" y="817960"/>
                    <a:pt x="8189165" y="880597"/>
                  </a:cubicBezTo>
                  <a:cubicBezTo>
                    <a:pt x="8009505" y="943234"/>
                    <a:pt x="7789914" y="868080"/>
                    <a:pt x="7491641" y="880597"/>
                  </a:cubicBezTo>
                  <a:cubicBezTo>
                    <a:pt x="7193368" y="893114"/>
                    <a:pt x="7163277" y="831410"/>
                    <a:pt x="6996816" y="880597"/>
                  </a:cubicBezTo>
                  <a:cubicBezTo>
                    <a:pt x="6830355" y="929784"/>
                    <a:pt x="6775582" y="869191"/>
                    <a:pt x="6704690" y="880597"/>
                  </a:cubicBezTo>
                  <a:cubicBezTo>
                    <a:pt x="6633798" y="892003"/>
                    <a:pt x="6488555" y="867542"/>
                    <a:pt x="6412565" y="880597"/>
                  </a:cubicBezTo>
                  <a:cubicBezTo>
                    <a:pt x="6336575" y="893652"/>
                    <a:pt x="6161202" y="857926"/>
                    <a:pt x="6019089" y="880597"/>
                  </a:cubicBezTo>
                  <a:cubicBezTo>
                    <a:pt x="5876976" y="903268"/>
                    <a:pt x="5715461" y="837293"/>
                    <a:pt x="5625614" y="880597"/>
                  </a:cubicBezTo>
                  <a:cubicBezTo>
                    <a:pt x="5535767" y="923901"/>
                    <a:pt x="5398766" y="875946"/>
                    <a:pt x="5232139" y="880597"/>
                  </a:cubicBezTo>
                  <a:cubicBezTo>
                    <a:pt x="5065513" y="885248"/>
                    <a:pt x="4676322" y="813227"/>
                    <a:pt x="4433265" y="880597"/>
                  </a:cubicBezTo>
                  <a:cubicBezTo>
                    <a:pt x="4190208" y="947967"/>
                    <a:pt x="3937626" y="826375"/>
                    <a:pt x="3735740" y="880597"/>
                  </a:cubicBezTo>
                  <a:cubicBezTo>
                    <a:pt x="3533854" y="934819"/>
                    <a:pt x="3359297" y="845233"/>
                    <a:pt x="3240915" y="880597"/>
                  </a:cubicBezTo>
                  <a:cubicBezTo>
                    <a:pt x="3122534" y="915961"/>
                    <a:pt x="2868607" y="875755"/>
                    <a:pt x="2746090" y="880597"/>
                  </a:cubicBezTo>
                  <a:cubicBezTo>
                    <a:pt x="2623573" y="885439"/>
                    <a:pt x="2522164" y="872838"/>
                    <a:pt x="2453965" y="880597"/>
                  </a:cubicBezTo>
                  <a:cubicBezTo>
                    <a:pt x="2385767" y="888356"/>
                    <a:pt x="1958669" y="855495"/>
                    <a:pt x="1756441" y="880597"/>
                  </a:cubicBezTo>
                  <a:cubicBezTo>
                    <a:pt x="1554213" y="905699"/>
                    <a:pt x="1334019" y="823808"/>
                    <a:pt x="1058916" y="880597"/>
                  </a:cubicBezTo>
                  <a:cubicBezTo>
                    <a:pt x="783813" y="937386"/>
                    <a:pt x="508599" y="772239"/>
                    <a:pt x="146769" y="880597"/>
                  </a:cubicBezTo>
                  <a:cubicBezTo>
                    <a:pt x="56890" y="867052"/>
                    <a:pt x="18538" y="800526"/>
                    <a:pt x="0" y="733828"/>
                  </a:cubicBezTo>
                  <a:cubicBezTo>
                    <a:pt x="-36979" y="571089"/>
                    <a:pt x="38711" y="277403"/>
                    <a:pt x="0" y="146769"/>
                  </a:cubicBezTo>
                  <a:close/>
                </a:path>
                <a:path w="10428507" h="880597" stroke="0" extrusionOk="0">
                  <a:moveTo>
                    <a:pt x="0" y="146769"/>
                  </a:moveTo>
                  <a:cubicBezTo>
                    <a:pt x="-1893" y="65152"/>
                    <a:pt x="80565" y="11308"/>
                    <a:pt x="146769" y="0"/>
                  </a:cubicBezTo>
                  <a:cubicBezTo>
                    <a:pt x="395867" y="-67757"/>
                    <a:pt x="661368" y="22266"/>
                    <a:pt x="844293" y="0"/>
                  </a:cubicBezTo>
                  <a:cubicBezTo>
                    <a:pt x="1027218" y="-22266"/>
                    <a:pt x="1311608" y="12785"/>
                    <a:pt x="1541818" y="0"/>
                  </a:cubicBezTo>
                  <a:cubicBezTo>
                    <a:pt x="1772028" y="-12785"/>
                    <a:pt x="1971929" y="54900"/>
                    <a:pt x="2239342" y="0"/>
                  </a:cubicBezTo>
                  <a:cubicBezTo>
                    <a:pt x="2506755" y="-54900"/>
                    <a:pt x="2835071" y="3386"/>
                    <a:pt x="3038216" y="0"/>
                  </a:cubicBezTo>
                  <a:cubicBezTo>
                    <a:pt x="3241361" y="-3386"/>
                    <a:pt x="3333875" y="37698"/>
                    <a:pt x="3431691" y="0"/>
                  </a:cubicBezTo>
                  <a:cubicBezTo>
                    <a:pt x="3529508" y="-37698"/>
                    <a:pt x="3792584" y="27210"/>
                    <a:pt x="4027866" y="0"/>
                  </a:cubicBezTo>
                  <a:cubicBezTo>
                    <a:pt x="4263149" y="-27210"/>
                    <a:pt x="4309555" y="5404"/>
                    <a:pt x="4522691" y="0"/>
                  </a:cubicBezTo>
                  <a:cubicBezTo>
                    <a:pt x="4735827" y="-5404"/>
                    <a:pt x="4803184" y="22053"/>
                    <a:pt x="4916166" y="0"/>
                  </a:cubicBezTo>
                  <a:cubicBezTo>
                    <a:pt x="5029149" y="-22053"/>
                    <a:pt x="5359578" y="13583"/>
                    <a:pt x="5613691" y="0"/>
                  </a:cubicBezTo>
                  <a:cubicBezTo>
                    <a:pt x="5867804" y="-13583"/>
                    <a:pt x="5784702" y="12912"/>
                    <a:pt x="5905816" y="0"/>
                  </a:cubicBezTo>
                  <a:cubicBezTo>
                    <a:pt x="6026931" y="-12912"/>
                    <a:pt x="6073628" y="10518"/>
                    <a:pt x="6197942" y="0"/>
                  </a:cubicBezTo>
                  <a:cubicBezTo>
                    <a:pt x="6322256" y="-10518"/>
                    <a:pt x="6682593" y="34317"/>
                    <a:pt x="6895466" y="0"/>
                  </a:cubicBezTo>
                  <a:cubicBezTo>
                    <a:pt x="7108339" y="-34317"/>
                    <a:pt x="7201662" y="17904"/>
                    <a:pt x="7288941" y="0"/>
                  </a:cubicBezTo>
                  <a:cubicBezTo>
                    <a:pt x="7376221" y="-17904"/>
                    <a:pt x="7602060" y="18846"/>
                    <a:pt x="7682417" y="0"/>
                  </a:cubicBezTo>
                  <a:cubicBezTo>
                    <a:pt x="7762774" y="-18846"/>
                    <a:pt x="8161952" y="29260"/>
                    <a:pt x="8481291" y="0"/>
                  </a:cubicBezTo>
                  <a:cubicBezTo>
                    <a:pt x="8800630" y="-29260"/>
                    <a:pt x="8953377" y="50709"/>
                    <a:pt x="9280165" y="0"/>
                  </a:cubicBezTo>
                  <a:cubicBezTo>
                    <a:pt x="9606953" y="-50709"/>
                    <a:pt x="9794284" y="109530"/>
                    <a:pt x="10281738" y="0"/>
                  </a:cubicBezTo>
                  <a:cubicBezTo>
                    <a:pt x="10363755" y="-6763"/>
                    <a:pt x="10431828" y="73575"/>
                    <a:pt x="10428507" y="146769"/>
                  </a:cubicBezTo>
                  <a:cubicBezTo>
                    <a:pt x="10448161" y="387889"/>
                    <a:pt x="10383994" y="450246"/>
                    <a:pt x="10428507" y="733828"/>
                  </a:cubicBezTo>
                  <a:cubicBezTo>
                    <a:pt x="10429271" y="811694"/>
                    <a:pt x="10346675" y="870411"/>
                    <a:pt x="10281738" y="880597"/>
                  </a:cubicBezTo>
                  <a:cubicBezTo>
                    <a:pt x="9983546" y="949382"/>
                    <a:pt x="9870750" y="865771"/>
                    <a:pt x="9584214" y="880597"/>
                  </a:cubicBezTo>
                  <a:cubicBezTo>
                    <a:pt x="9297678" y="895423"/>
                    <a:pt x="9158052" y="820370"/>
                    <a:pt x="8988039" y="880597"/>
                  </a:cubicBezTo>
                  <a:cubicBezTo>
                    <a:pt x="8818026" y="940824"/>
                    <a:pt x="8756332" y="870250"/>
                    <a:pt x="8695913" y="880597"/>
                  </a:cubicBezTo>
                  <a:cubicBezTo>
                    <a:pt x="8635494" y="890944"/>
                    <a:pt x="8424561" y="866590"/>
                    <a:pt x="8302438" y="880597"/>
                  </a:cubicBezTo>
                  <a:cubicBezTo>
                    <a:pt x="8180316" y="894604"/>
                    <a:pt x="8069320" y="863986"/>
                    <a:pt x="8010313" y="880597"/>
                  </a:cubicBezTo>
                  <a:cubicBezTo>
                    <a:pt x="7951306" y="897208"/>
                    <a:pt x="7754813" y="836188"/>
                    <a:pt x="7616837" y="880597"/>
                  </a:cubicBezTo>
                  <a:cubicBezTo>
                    <a:pt x="7478861" y="925006"/>
                    <a:pt x="7127442" y="835704"/>
                    <a:pt x="6919313" y="880597"/>
                  </a:cubicBezTo>
                  <a:cubicBezTo>
                    <a:pt x="6711184" y="925490"/>
                    <a:pt x="6682991" y="858304"/>
                    <a:pt x="6525838" y="880597"/>
                  </a:cubicBezTo>
                  <a:cubicBezTo>
                    <a:pt x="6368685" y="902890"/>
                    <a:pt x="6101216" y="870897"/>
                    <a:pt x="5929663" y="880597"/>
                  </a:cubicBezTo>
                  <a:cubicBezTo>
                    <a:pt x="5758111" y="890297"/>
                    <a:pt x="5583946" y="867933"/>
                    <a:pt x="5434838" y="880597"/>
                  </a:cubicBezTo>
                  <a:cubicBezTo>
                    <a:pt x="5285730" y="893261"/>
                    <a:pt x="5134009" y="870916"/>
                    <a:pt x="5041363" y="880597"/>
                  </a:cubicBezTo>
                  <a:cubicBezTo>
                    <a:pt x="4948717" y="890278"/>
                    <a:pt x="4489842" y="805788"/>
                    <a:pt x="4242489" y="880597"/>
                  </a:cubicBezTo>
                  <a:cubicBezTo>
                    <a:pt x="3995136" y="955406"/>
                    <a:pt x="3957238" y="870679"/>
                    <a:pt x="3849014" y="880597"/>
                  </a:cubicBezTo>
                  <a:cubicBezTo>
                    <a:pt x="3740790" y="890515"/>
                    <a:pt x="3480889" y="808429"/>
                    <a:pt x="3151489" y="880597"/>
                  </a:cubicBezTo>
                  <a:cubicBezTo>
                    <a:pt x="2822089" y="952765"/>
                    <a:pt x="2879025" y="849487"/>
                    <a:pt x="2758014" y="880597"/>
                  </a:cubicBezTo>
                  <a:cubicBezTo>
                    <a:pt x="2637004" y="911707"/>
                    <a:pt x="2529870" y="873820"/>
                    <a:pt x="2364539" y="880597"/>
                  </a:cubicBezTo>
                  <a:cubicBezTo>
                    <a:pt x="2199209" y="887374"/>
                    <a:pt x="1936444" y="821718"/>
                    <a:pt x="1565665" y="880597"/>
                  </a:cubicBezTo>
                  <a:cubicBezTo>
                    <a:pt x="1194886" y="939476"/>
                    <a:pt x="1131495" y="810884"/>
                    <a:pt x="868140" y="880597"/>
                  </a:cubicBezTo>
                  <a:cubicBezTo>
                    <a:pt x="604786" y="950310"/>
                    <a:pt x="331303" y="840482"/>
                    <a:pt x="146769" y="880597"/>
                  </a:cubicBezTo>
                  <a:cubicBezTo>
                    <a:pt x="47223" y="887765"/>
                    <a:pt x="9763" y="835993"/>
                    <a:pt x="0" y="733828"/>
                  </a:cubicBezTo>
                  <a:cubicBezTo>
                    <a:pt x="-36747" y="542334"/>
                    <a:pt x="63626" y="371027"/>
                    <a:pt x="0" y="146769"/>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10427629"/>
                <a:gd name="connsiteY0" fmla="*/ 146769 h 880597"/>
                <a:gd name="connsiteX1" fmla="*/ 146769 w 10427629"/>
                <a:gd name="connsiteY1" fmla="*/ 0 h 880597"/>
                <a:gd name="connsiteX2" fmla="*/ 540210 w 10427629"/>
                <a:gd name="connsiteY2" fmla="*/ 0 h 880597"/>
                <a:gd name="connsiteX3" fmla="*/ 933651 w 10427629"/>
                <a:gd name="connsiteY3" fmla="*/ 0 h 880597"/>
                <a:gd name="connsiteX4" fmla="*/ 1631115 w 10427629"/>
                <a:gd name="connsiteY4" fmla="*/ 0 h 880597"/>
                <a:gd name="connsiteX5" fmla="*/ 1923216 w 10427629"/>
                <a:gd name="connsiteY5" fmla="*/ 0 h 880597"/>
                <a:gd name="connsiteX6" fmla="*/ 2417998 w 10427629"/>
                <a:gd name="connsiteY6" fmla="*/ 0 h 880597"/>
                <a:gd name="connsiteX7" fmla="*/ 2811439 w 10427629"/>
                <a:gd name="connsiteY7" fmla="*/ 0 h 880597"/>
                <a:gd name="connsiteX8" fmla="*/ 3306221 w 10427629"/>
                <a:gd name="connsiteY8" fmla="*/ 0 h 880597"/>
                <a:gd name="connsiteX9" fmla="*/ 3699662 w 10427629"/>
                <a:gd name="connsiteY9" fmla="*/ 0 h 880597"/>
                <a:gd name="connsiteX10" fmla="*/ 4295785 w 10427629"/>
                <a:gd name="connsiteY10" fmla="*/ 0 h 880597"/>
                <a:gd name="connsiteX11" fmla="*/ 4689226 w 10427629"/>
                <a:gd name="connsiteY11" fmla="*/ 0 h 880597"/>
                <a:gd name="connsiteX12" fmla="*/ 5184008 w 10427629"/>
                <a:gd name="connsiteY12" fmla="*/ 0 h 880597"/>
                <a:gd name="connsiteX13" fmla="*/ 5780131 w 10427629"/>
                <a:gd name="connsiteY13" fmla="*/ 0 h 880597"/>
                <a:gd name="connsiteX14" fmla="*/ 6376254 w 10427629"/>
                <a:gd name="connsiteY14" fmla="*/ 0 h 880597"/>
                <a:gd name="connsiteX15" fmla="*/ 7175059 w 10427629"/>
                <a:gd name="connsiteY15" fmla="*/ 0 h 880597"/>
                <a:gd name="connsiteX16" fmla="*/ 7872523 w 10427629"/>
                <a:gd name="connsiteY16" fmla="*/ 0 h 880597"/>
                <a:gd name="connsiteX17" fmla="*/ 8164623 w 10427629"/>
                <a:gd name="connsiteY17" fmla="*/ 0 h 880597"/>
                <a:gd name="connsiteX18" fmla="*/ 8963428 w 10427629"/>
                <a:gd name="connsiteY18" fmla="*/ 0 h 880597"/>
                <a:gd name="connsiteX19" fmla="*/ 9762233 w 10427629"/>
                <a:gd name="connsiteY19" fmla="*/ 0 h 880597"/>
                <a:gd name="connsiteX20" fmla="*/ 10280860 w 10427629"/>
                <a:gd name="connsiteY20" fmla="*/ 0 h 880597"/>
                <a:gd name="connsiteX21" fmla="*/ 10427629 w 10427629"/>
                <a:gd name="connsiteY21" fmla="*/ 146769 h 880597"/>
                <a:gd name="connsiteX22" fmla="*/ 10427629 w 10427629"/>
                <a:gd name="connsiteY22" fmla="*/ 733828 h 880597"/>
                <a:gd name="connsiteX23" fmla="*/ 10280860 w 10427629"/>
                <a:gd name="connsiteY23" fmla="*/ 880597 h 880597"/>
                <a:gd name="connsiteX24" fmla="*/ 9583396 w 10427629"/>
                <a:gd name="connsiteY24" fmla="*/ 880597 h 880597"/>
                <a:gd name="connsiteX25" fmla="*/ 8784591 w 10427629"/>
                <a:gd name="connsiteY25" fmla="*/ 880597 h 880597"/>
                <a:gd name="connsiteX26" fmla="*/ 8188468 w 10427629"/>
                <a:gd name="connsiteY26" fmla="*/ 880597 h 880597"/>
                <a:gd name="connsiteX27" fmla="*/ 7491004 w 10427629"/>
                <a:gd name="connsiteY27" fmla="*/ 880597 h 880597"/>
                <a:gd name="connsiteX28" fmla="*/ 6996222 w 10427629"/>
                <a:gd name="connsiteY28" fmla="*/ 880597 h 880597"/>
                <a:gd name="connsiteX29" fmla="*/ 6704122 w 10427629"/>
                <a:gd name="connsiteY29" fmla="*/ 880597 h 880597"/>
                <a:gd name="connsiteX30" fmla="*/ 6412022 w 10427629"/>
                <a:gd name="connsiteY30" fmla="*/ 880597 h 880597"/>
                <a:gd name="connsiteX31" fmla="*/ 6018581 w 10427629"/>
                <a:gd name="connsiteY31" fmla="*/ 880597 h 880597"/>
                <a:gd name="connsiteX32" fmla="*/ 5625139 w 10427629"/>
                <a:gd name="connsiteY32" fmla="*/ 880597 h 880597"/>
                <a:gd name="connsiteX33" fmla="*/ 5231698 w 10427629"/>
                <a:gd name="connsiteY33" fmla="*/ 880597 h 880597"/>
                <a:gd name="connsiteX34" fmla="*/ 4432893 w 10427629"/>
                <a:gd name="connsiteY34" fmla="*/ 880597 h 880597"/>
                <a:gd name="connsiteX35" fmla="*/ 3735429 w 10427629"/>
                <a:gd name="connsiteY35" fmla="*/ 880597 h 880597"/>
                <a:gd name="connsiteX36" fmla="*/ 3240647 w 10427629"/>
                <a:gd name="connsiteY36" fmla="*/ 880597 h 880597"/>
                <a:gd name="connsiteX37" fmla="*/ 2745865 w 10427629"/>
                <a:gd name="connsiteY37" fmla="*/ 880597 h 880597"/>
                <a:gd name="connsiteX38" fmla="*/ 2453765 w 10427629"/>
                <a:gd name="connsiteY38" fmla="*/ 880597 h 880597"/>
                <a:gd name="connsiteX39" fmla="*/ 1756301 w 10427629"/>
                <a:gd name="connsiteY39" fmla="*/ 880597 h 880597"/>
                <a:gd name="connsiteX40" fmla="*/ 1058837 w 10427629"/>
                <a:gd name="connsiteY40" fmla="*/ 880597 h 880597"/>
                <a:gd name="connsiteX41" fmla="*/ 146769 w 10427629"/>
                <a:gd name="connsiteY41" fmla="*/ 880597 h 880597"/>
                <a:gd name="connsiteX42" fmla="*/ 0 w 10427629"/>
                <a:gd name="connsiteY42" fmla="*/ 733828 h 880597"/>
                <a:gd name="connsiteX43" fmla="*/ 0 w 10427629"/>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7629" h="880597" fill="none" extrusionOk="0">
                  <a:moveTo>
                    <a:pt x="0" y="146769"/>
                  </a:moveTo>
                  <a:cubicBezTo>
                    <a:pt x="9116" y="73598"/>
                    <a:pt x="65716" y="-3968"/>
                    <a:pt x="146769" y="0"/>
                  </a:cubicBezTo>
                  <a:cubicBezTo>
                    <a:pt x="338087" y="-34218"/>
                    <a:pt x="344277" y="27192"/>
                    <a:pt x="540210" y="0"/>
                  </a:cubicBezTo>
                  <a:cubicBezTo>
                    <a:pt x="736143" y="-27192"/>
                    <a:pt x="823296" y="22572"/>
                    <a:pt x="933651" y="0"/>
                  </a:cubicBezTo>
                  <a:cubicBezTo>
                    <a:pt x="1044006" y="-22572"/>
                    <a:pt x="1301952" y="77092"/>
                    <a:pt x="1631115" y="0"/>
                  </a:cubicBezTo>
                  <a:cubicBezTo>
                    <a:pt x="1960278" y="-77092"/>
                    <a:pt x="1838770" y="28986"/>
                    <a:pt x="1923216" y="0"/>
                  </a:cubicBezTo>
                  <a:cubicBezTo>
                    <a:pt x="2007662" y="-28986"/>
                    <a:pt x="2265614" y="55810"/>
                    <a:pt x="2417998" y="0"/>
                  </a:cubicBezTo>
                  <a:cubicBezTo>
                    <a:pt x="2570382" y="-55810"/>
                    <a:pt x="2644229" y="30575"/>
                    <a:pt x="2811439" y="0"/>
                  </a:cubicBezTo>
                  <a:cubicBezTo>
                    <a:pt x="2978649" y="-30575"/>
                    <a:pt x="3093991" y="1145"/>
                    <a:pt x="3306221" y="0"/>
                  </a:cubicBezTo>
                  <a:cubicBezTo>
                    <a:pt x="3518451" y="-1145"/>
                    <a:pt x="3545231" y="23187"/>
                    <a:pt x="3699662" y="0"/>
                  </a:cubicBezTo>
                  <a:cubicBezTo>
                    <a:pt x="3854093" y="-23187"/>
                    <a:pt x="4012272" y="5534"/>
                    <a:pt x="4295785" y="0"/>
                  </a:cubicBezTo>
                  <a:cubicBezTo>
                    <a:pt x="4579298" y="-5534"/>
                    <a:pt x="4526635" y="42759"/>
                    <a:pt x="4689226" y="0"/>
                  </a:cubicBezTo>
                  <a:cubicBezTo>
                    <a:pt x="4851817" y="-42759"/>
                    <a:pt x="4991457" y="51809"/>
                    <a:pt x="5184008" y="0"/>
                  </a:cubicBezTo>
                  <a:cubicBezTo>
                    <a:pt x="5376559" y="-51809"/>
                    <a:pt x="5519448" y="57122"/>
                    <a:pt x="5780131" y="0"/>
                  </a:cubicBezTo>
                  <a:cubicBezTo>
                    <a:pt x="6040814" y="-57122"/>
                    <a:pt x="6217272" y="6372"/>
                    <a:pt x="6376254" y="0"/>
                  </a:cubicBezTo>
                  <a:cubicBezTo>
                    <a:pt x="6535236" y="-6372"/>
                    <a:pt x="6916792" y="45868"/>
                    <a:pt x="7175059" y="0"/>
                  </a:cubicBezTo>
                  <a:cubicBezTo>
                    <a:pt x="7433326" y="-45868"/>
                    <a:pt x="7709659" y="68288"/>
                    <a:pt x="7872523" y="0"/>
                  </a:cubicBezTo>
                  <a:cubicBezTo>
                    <a:pt x="8035387" y="-68288"/>
                    <a:pt x="8074532" y="187"/>
                    <a:pt x="8164623" y="0"/>
                  </a:cubicBezTo>
                  <a:cubicBezTo>
                    <a:pt x="8254714" y="-187"/>
                    <a:pt x="8627935" y="52548"/>
                    <a:pt x="8963428" y="0"/>
                  </a:cubicBezTo>
                  <a:cubicBezTo>
                    <a:pt x="9298922" y="-52548"/>
                    <a:pt x="9366174" y="14476"/>
                    <a:pt x="9762233" y="0"/>
                  </a:cubicBezTo>
                  <a:cubicBezTo>
                    <a:pt x="10158293" y="-14476"/>
                    <a:pt x="10142871" y="43640"/>
                    <a:pt x="10280860" y="0"/>
                  </a:cubicBezTo>
                  <a:cubicBezTo>
                    <a:pt x="10370913" y="-2268"/>
                    <a:pt x="10444762" y="53453"/>
                    <a:pt x="10427629" y="146769"/>
                  </a:cubicBezTo>
                  <a:cubicBezTo>
                    <a:pt x="10431068" y="373311"/>
                    <a:pt x="10374005" y="505338"/>
                    <a:pt x="10427629" y="733828"/>
                  </a:cubicBezTo>
                  <a:cubicBezTo>
                    <a:pt x="10407423" y="818317"/>
                    <a:pt x="10357506" y="897819"/>
                    <a:pt x="10280860" y="880597"/>
                  </a:cubicBezTo>
                  <a:cubicBezTo>
                    <a:pt x="10003268" y="928967"/>
                    <a:pt x="9776609" y="818522"/>
                    <a:pt x="9583396" y="880597"/>
                  </a:cubicBezTo>
                  <a:cubicBezTo>
                    <a:pt x="9390183" y="942672"/>
                    <a:pt x="8968062" y="863051"/>
                    <a:pt x="8784591" y="880597"/>
                  </a:cubicBezTo>
                  <a:cubicBezTo>
                    <a:pt x="8601121" y="898143"/>
                    <a:pt x="8327307" y="835898"/>
                    <a:pt x="8188468" y="880597"/>
                  </a:cubicBezTo>
                  <a:cubicBezTo>
                    <a:pt x="8049629" y="925296"/>
                    <a:pt x="7775315" y="804921"/>
                    <a:pt x="7491004" y="880597"/>
                  </a:cubicBezTo>
                  <a:cubicBezTo>
                    <a:pt x="7206693" y="956273"/>
                    <a:pt x="7106671" y="856809"/>
                    <a:pt x="6996222" y="880597"/>
                  </a:cubicBezTo>
                  <a:cubicBezTo>
                    <a:pt x="6885773" y="904385"/>
                    <a:pt x="6774944" y="849003"/>
                    <a:pt x="6704122" y="880597"/>
                  </a:cubicBezTo>
                  <a:cubicBezTo>
                    <a:pt x="6633300" y="912191"/>
                    <a:pt x="6517321" y="864953"/>
                    <a:pt x="6412022" y="880597"/>
                  </a:cubicBezTo>
                  <a:cubicBezTo>
                    <a:pt x="6306723" y="896241"/>
                    <a:pt x="6137354" y="856169"/>
                    <a:pt x="6018581" y="880597"/>
                  </a:cubicBezTo>
                  <a:cubicBezTo>
                    <a:pt x="5899808" y="905025"/>
                    <a:pt x="5722588" y="853463"/>
                    <a:pt x="5625139" y="880597"/>
                  </a:cubicBezTo>
                  <a:cubicBezTo>
                    <a:pt x="5527690" y="907731"/>
                    <a:pt x="5419683" y="849360"/>
                    <a:pt x="5231698" y="880597"/>
                  </a:cubicBezTo>
                  <a:cubicBezTo>
                    <a:pt x="5043713" y="911834"/>
                    <a:pt x="4642030" y="820346"/>
                    <a:pt x="4432893" y="880597"/>
                  </a:cubicBezTo>
                  <a:cubicBezTo>
                    <a:pt x="4223756" y="940848"/>
                    <a:pt x="3886683" y="864394"/>
                    <a:pt x="3735429" y="880597"/>
                  </a:cubicBezTo>
                  <a:cubicBezTo>
                    <a:pt x="3584175" y="896800"/>
                    <a:pt x="3357820" y="851650"/>
                    <a:pt x="3240647" y="880597"/>
                  </a:cubicBezTo>
                  <a:cubicBezTo>
                    <a:pt x="3123474" y="909544"/>
                    <a:pt x="2952103" y="859811"/>
                    <a:pt x="2745865" y="880597"/>
                  </a:cubicBezTo>
                  <a:cubicBezTo>
                    <a:pt x="2539627" y="901383"/>
                    <a:pt x="2581099" y="863937"/>
                    <a:pt x="2453765" y="880597"/>
                  </a:cubicBezTo>
                  <a:cubicBezTo>
                    <a:pt x="2326431" y="897257"/>
                    <a:pt x="1935387" y="810526"/>
                    <a:pt x="1756301" y="880597"/>
                  </a:cubicBezTo>
                  <a:cubicBezTo>
                    <a:pt x="1577215" y="950668"/>
                    <a:pt x="1291580" y="857837"/>
                    <a:pt x="1058837" y="880597"/>
                  </a:cubicBezTo>
                  <a:cubicBezTo>
                    <a:pt x="826094" y="903357"/>
                    <a:pt x="432227" y="818465"/>
                    <a:pt x="146769" y="880597"/>
                  </a:cubicBezTo>
                  <a:cubicBezTo>
                    <a:pt x="56890" y="867052"/>
                    <a:pt x="18538" y="800526"/>
                    <a:pt x="0" y="733828"/>
                  </a:cubicBezTo>
                  <a:cubicBezTo>
                    <a:pt x="-36979" y="571089"/>
                    <a:pt x="38711" y="277403"/>
                    <a:pt x="0" y="146769"/>
                  </a:cubicBezTo>
                  <a:close/>
                </a:path>
                <a:path w="10427629" h="880597" stroke="0" extrusionOk="0">
                  <a:moveTo>
                    <a:pt x="0" y="146769"/>
                  </a:moveTo>
                  <a:cubicBezTo>
                    <a:pt x="-1893" y="65152"/>
                    <a:pt x="80565" y="11308"/>
                    <a:pt x="146769" y="0"/>
                  </a:cubicBezTo>
                  <a:cubicBezTo>
                    <a:pt x="428535" y="-32693"/>
                    <a:pt x="535825" y="52458"/>
                    <a:pt x="844233" y="0"/>
                  </a:cubicBezTo>
                  <a:cubicBezTo>
                    <a:pt x="1152641" y="-52458"/>
                    <a:pt x="1339242" y="44653"/>
                    <a:pt x="1541697" y="0"/>
                  </a:cubicBezTo>
                  <a:cubicBezTo>
                    <a:pt x="1744152" y="-44653"/>
                    <a:pt x="2012656" y="15078"/>
                    <a:pt x="2239161" y="0"/>
                  </a:cubicBezTo>
                  <a:cubicBezTo>
                    <a:pt x="2465666" y="-15078"/>
                    <a:pt x="2648662" y="1210"/>
                    <a:pt x="3037966" y="0"/>
                  </a:cubicBezTo>
                  <a:cubicBezTo>
                    <a:pt x="3427270" y="-1210"/>
                    <a:pt x="3319329" y="19894"/>
                    <a:pt x="3431407" y="0"/>
                  </a:cubicBezTo>
                  <a:cubicBezTo>
                    <a:pt x="3543485" y="-19894"/>
                    <a:pt x="3868495" y="65550"/>
                    <a:pt x="4027530" y="0"/>
                  </a:cubicBezTo>
                  <a:cubicBezTo>
                    <a:pt x="4186565" y="-65550"/>
                    <a:pt x="4303441" y="20360"/>
                    <a:pt x="4522312" y="0"/>
                  </a:cubicBezTo>
                  <a:cubicBezTo>
                    <a:pt x="4741183" y="-20360"/>
                    <a:pt x="4819253" y="38333"/>
                    <a:pt x="4915753" y="0"/>
                  </a:cubicBezTo>
                  <a:cubicBezTo>
                    <a:pt x="5012253" y="-38333"/>
                    <a:pt x="5271132" y="73661"/>
                    <a:pt x="5613217" y="0"/>
                  </a:cubicBezTo>
                  <a:cubicBezTo>
                    <a:pt x="5955302" y="-73661"/>
                    <a:pt x="5824715" y="7602"/>
                    <a:pt x="5905317" y="0"/>
                  </a:cubicBezTo>
                  <a:cubicBezTo>
                    <a:pt x="5985919" y="-7602"/>
                    <a:pt x="6122309" y="4872"/>
                    <a:pt x="6197417" y="0"/>
                  </a:cubicBezTo>
                  <a:cubicBezTo>
                    <a:pt x="6272525" y="-4872"/>
                    <a:pt x="6621820" y="37244"/>
                    <a:pt x="6894881" y="0"/>
                  </a:cubicBezTo>
                  <a:cubicBezTo>
                    <a:pt x="7167942" y="-37244"/>
                    <a:pt x="7133219" y="10893"/>
                    <a:pt x="7288323" y="0"/>
                  </a:cubicBezTo>
                  <a:cubicBezTo>
                    <a:pt x="7443427" y="-10893"/>
                    <a:pt x="7525924" y="2448"/>
                    <a:pt x="7681764" y="0"/>
                  </a:cubicBezTo>
                  <a:cubicBezTo>
                    <a:pt x="7837604" y="-2448"/>
                    <a:pt x="8164185" y="35867"/>
                    <a:pt x="8480569" y="0"/>
                  </a:cubicBezTo>
                  <a:cubicBezTo>
                    <a:pt x="8796953" y="-35867"/>
                    <a:pt x="8971856" y="87170"/>
                    <a:pt x="9279373" y="0"/>
                  </a:cubicBezTo>
                  <a:cubicBezTo>
                    <a:pt x="9586890" y="-87170"/>
                    <a:pt x="9999566" y="45431"/>
                    <a:pt x="10280860" y="0"/>
                  </a:cubicBezTo>
                  <a:cubicBezTo>
                    <a:pt x="10362877" y="-6763"/>
                    <a:pt x="10430950" y="73575"/>
                    <a:pt x="10427629" y="146769"/>
                  </a:cubicBezTo>
                  <a:cubicBezTo>
                    <a:pt x="10447283" y="387889"/>
                    <a:pt x="10383116" y="450246"/>
                    <a:pt x="10427629" y="733828"/>
                  </a:cubicBezTo>
                  <a:cubicBezTo>
                    <a:pt x="10428393" y="811694"/>
                    <a:pt x="10345797" y="870411"/>
                    <a:pt x="10280860" y="880597"/>
                  </a:cubicBezTo>
                  <a:cubicBezTo>
                    <a:pt x="9964194" y="928563"/>
                    <a:pt x="9797560" y="799277"/>
                    <a:pt x="9583396" y="880597"/>
                  </a:cubicBezTo>
                  <a:cubicBezTo>
                    <a:pt x="9369232" y="961917"/>
                    <a:pt x="9255929" y="822864"/>
                    <a:pt x="8987273" y="880597"/>
                  </a:cubicBezTo>
                  <a:cubicBezTo>
                    <a:pt x="8718617" y="938330"/>
                    <a:pt x="8820890" y="850990"/>
                    <a:pt x="8695173" y="880597"/>
                  </a:cubicBezTo>
                  <a:cubicBezTo>
                    <a:pt x="8569456" y="910204"/>
                    <a:pt x="8486748" y="858749"/>
                    <a:pt x="8301732" y="880597"/>
                  </a:cubicBezTo>
                  <a:cubicBezTo>
                    <a:pt x="8116716" y="902445"/>
                    <a:pt x="8068475" y="867210"/>
                    <a:pt x="8009631" y="880597"/>
                  </a:cubicBezTo>
                  <a:cubicBezTo>
                    <a:pt x="7950787" y="893984"/>
                    <a:pt x="7703727" y="850591"/>
                    <a:pt x="7616190" y="880597"/>
                  </a:cubicBezTo>
                  <a:cubicBezTo>
                    <a:pt x="7528653" y="910603"/>
                    <a:pt x="7177773" y="799992"/>
                    <a:pt x="6918726" y="880597"/>
                  </a:cubicBezTo>
                  <a:cubicBezTo>
                    <a:pt x="6659679" y="961202"/>
                    <a:pt x="6650892" y="839529"/>
                    <a:pt x="6525285" y="880597"/>
                  </a:cubicBezTo>
                  <a:cubicBezTo>
                    <a:pt x="6399678" y="921665"/>
                    <a:pt x="6169546" y="827116"/>
                    <a:pt x="5929162" y="880597"/>
                  </a:cubicBezTo>
                  <a:cubicBezTo>
                    <a:pt x="5688778" y="934078"/>
                    <a:pt x="5623529" y="834534"/>
                    <a:pt x="5434380" y="880597"/>
                  </a:cubicBezTo>
                  <a:cubicBezTo>
                    <a:pt x="5245231" y="926660"/>
                    <a:pt x="5220175" y="843118"/>
                    <a:pt x="5040939" y="880597"/>
                  </a:cubicBezTo>
                  <a:cubicBezTo>
                    <a:pt x="4861703" y="918076"/>
                    <a:pt x="4604171" y="850489"/>
                    <a:pt x="4242134" y="880597"/>
                  </a:cubicBezTo>
                  <a:cubicBezTo>
                    <a:pt x="3880098" y="910705"/>
                    <a:pt x="4042260" y="846183"/>
                    <a:pt x="3848693" y="880597"/>
                  </a:cubicBezTo>
                  <a:cubicBezTo>
                    <a:pt x="3655126" y="915011"/>
                    <a:pt x="3400937" y="812356"/>
                    <a:pt x="3151229" y="880597"/>
                  </a:cubicBezTo>
                  <a:cubicBezTo>
                    <a:pt x="2901521" y="948838"/>
                    <a:pt x="2905298" y="837389"/>
                    <a:pt x="2757788" y="880597"/>
                  </a:cubicBezTo>
                  <a:cubicBezTo>
                    <a:pt x="2610278" y="923805"/>
                    <a:pt x="2548304" y="876748"/>
                    <a:pt x="2364347" y="880597"/>
                  </a:cubicBezTo>
                  <a:cubicBezTo>
                    <a:pt x="2180390" y="884446"/>
                    <a:pt x="1836492" y="839235"/>
                    <a:pt x="1565542" y="880597"/>
                  </a:cubicBezTo>
                  <a:cubicBezTo>
                    <a:pt x="1294592" y="921959"/>
                    <a:pt x="1106075" y="816093"/>
                    <a:pt x="868078" y="880597"/>
                  </a:cubicBezTo>
                  <a:cubicBezTo>
                    <a:pt x="630081" y="945101"/>
                    <a:pt x="421578" y="836628"/>
                    <a:pt x="146769" y="880597"/>
                  </a:cubicBezTo>
                  <a:cubicBezTo>
                    <a:pt x="47223" y="887765"/>
                    <a:pt x="9763" y="835993"/>
                    <a:pt x="0" y="733828"/>
                  </a:cubicBezTo>
                  <a:cubicBezTo>
                    <a:pt x="-36747" y="542334"/>
                    <a:pt x="63626" y="371027"/>
                    <a:pt x="0" y="146769"/>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0090" y="1445342"/>
            <a:ext cx="10146891" cy="3477875"/>
          </a:xfrm>
          <a:prstGeom prst="rect">
            <a:avLst/>
          </a:prstGeom>
          <a:noFill/>
        </p:spPr>
        <p:txBody>
          <a:bodyPr wrap="square" rtlCol="0">
            <a:spAutoFit/>
          </a:bodyPr>
          <a:lstStyle/>
          <a:p>
            <a:pPr algn="just"/>
            <a:r>
              <a:rPr lang="en-US" sz="4400" dirty="0" err="1" smtClean="0"/>
              <a:t>Nội</a:t>
            </a:r>
            <a:r>
              <a:rPr lang="en-US" sz="4400" dirty="0" smtClean="0"/>
              <a:t> dung: </a:t>
            </a:r>
            <a:r>
              <a:rPr lang="en-US" sz="4400" dirty="0" err="1" smtClean="0"/>
              <a:t>Bài</a:t>
            </a:r>
            <a:r>
              <a:rPr lang="en-US" sz="4400" dirty="0" smtClean="0"/>
              <a:t> </a:t>
            </a:r>
            <a:r>
              <a:rPr lang="en-US" sz="4400" dirty="0" err="1" smtClean="0"/>
              <a:t>văn</a:t>
            </a:r>
            <a:r>
              <a:rPr lang="en-US" sz="4400" dirty="0" smtClean="0"/>
              <a:t> </a:t>
            </a:r>
            <a:r>
              <a:rPr lang="en-US" sz="4400" dirty="0" err="1" smtClean="0"/>
              <a:t>là</a:t>
            </a:r>
            <a:r>
              <a:rPr lang="en-US" sz="4400" dirty="0" smtClean="0"/>
              <a:t> </a:t>
            </a:r>
            <a:r>
              <a:rPr lang="en-US" sz="4400" dirty="0" err="1" smtClean="0"/>
              <a:t>suy</a:t>
            </a:r>
            <a:r>
              <a:rPr lang="en-US" sz="4400" dirty="0" smtClean="0"/>
              <a:t> </a:t>
            </a:r>
            <a:r>
              <a:rPr lang="en-US" sz="4400" dirty="0" err="1" smtClean="0"/>
              <a:t>nghĩ</a:t>
            </a:r>
            <a:r>
              <a:rPr lang="en-US" sz="4400" dirty="0" smtClean="0"/>
              <a:t> </a:t>
            </a:r>
            <a:r>
              <a:rPr lang="en-US" sz="4400" dirty="0" err="1" smtClean="0"/>
              <a:t>của</a:t>
            </a:r>
            <a:r>
              <a:rPr lang="en-US" sz="4400" dirty="0" smtClean="0"/>
              <a:t> </a:t>
            </a:r>
            <a:r>
              <a:rPr lang="en-US" sz="4400" dirty="0" err="1" smtClean="0"/>
              <a:t>một</a:t>
            </a:r>
            <a:r>
              <a:rPr lang="en-US" sz="4400" dirty="0" smtClean="0"/>
              <a:t> </a:t>
            </a:r>
            <a:r>
              <a:rPr lang="en-US" sz="4400" dirty="0" err="1" smtClean="0"/>
              <a:t>bạn</a:t>
            </a:r>
            <a:r>
              <a:rPr lang="en-US" sz="4400" dirty="0" smtClean="0"/>
              <a:t> </a:t>
            </a:r>
            <a:r>
              <a:rPr lang="en-US" sz="4400" dirty="0" err="1" smtClean="0"/>
              <a:t>học</a:t>
            </a:r>
            <a:r>
              <a:rPr lang="en-US" sz="4400" dirty="0" smtClean="0"/>
              <a:t> </a:t>
            </a:r>
            <a:r>
              <a:rPr lang="en-US" sz="4400" dirty="0" err="1" smtClean="0"/>
              <a:t>sinh</a:t>
            </a:r>
            <a:r>
              <a:rPr lang="en-US" sz="4400" dirty="0" smtClean="0"/>
              <a:t> </a:t>
            </a:r>
            <a:r>
              <a:rPr lang="en-US" sz="4400" dirty="0" err="1" smtClean="0"/>
              <a:t>miền</a:t>
            </a:r>
            <a:r>
              <a:rPr lang="en-US" sz="4400" dirty="0" smtClean="0"/>
              <a:t> </a:t>
            </a:r>
            <a:r>
              <a:rPr lang="en-US" sz="4400" dirty="0" err="1" smtClean="0"/>
              <a:t>núi</a:t>
            </a:r>
            <a:r>
              <a:rPr lang="en-US" sz="4400" dirty="0" smtClean="0"/>
              <a:t> </a:t>
            </a:r>
            <a:r>
              <a:rPr lang="en-US" sz="4400" dirty="0" err="1" smtClean="0"/>
              <a:t>về</a:t>
            </a:r>
            <a:r>
              <a:rPr lang="en-US" sz="4400" dirty="0" smtClean="0"/>
              <a:t> con </a:t>
            </a:r>
            <a:r>
              <a:rPr lang="en-US" sz="4400" dirty="0" err="1" smtClean="0"/>
              <a:t>đường</a:t>
            </a:r>
            <a:r>
              <a:rPr lang="en-US" sz="4400" dirty="0" smtClean="0"/>
              <a:t> </a:t>
            </a:r>
            <a:r>
              <a:rPr lang="en-US" sz="4400" dirty="0" err="1" smtClean="0"/>
              <a:t>đi</a:t>
            </a:r>
            <a:r>
              <a:rPr lang="en-US" sz="4400" dirty="0" smtClean="0"/>
              <a:t> </a:t>
            </a:r>
            <a:r>
              <a:rPr lang="en-US" sz="4400" dirty="0" err="1" smtClean="0"/>
              <a:t>học</a:t>
            </a:r>
            <a:r>
              <a:rPr lang="en-US" sz="4400" dirty="0" smtClean="0"/>
              <a:t> </a:t>
            </a:r>
            <a:r>
              <a:rPr lang="en-US" sz="4400" dirty="0" err="1" smtClean="0"/>
              <a:t>của</a:t>
            </a:r>
            <a:r>
              <a:rPr lang="en-US" sz="4400" dirty="0" smtClean="0"/>
              <a:t> </a:t>
            </a:r>
            <a:r>
              <a:rPr lang="en-US" sz="4400" dirty="0" err="1" smtClean="0"/>
              <a:t>mình.Bài</a:t>
            </a:r>
            <a:r>
              <a:rPr lang="en-US" sz="4400" dirty="0" smtClean="0"/>
              <a:t> </a:t>
            </a:r>
            <a:r>
              <a:rPr lang="en-US" sz="4400" dirty="0" err="1" smtClean="0"/>
              <a:t>đọc</a:t>
            </a:r>
            <a:r>
              <a:rPr lang="en-US" sz="4400" dirty="0" smtClean="0"/>
              <a:t> </a:t>
            </a:r>
            <a:r>
              <a:rPr lang="en-US" sz="4400" dirty="0" err="1" smtClean="0"/>
              <a:t>toát</a:t>
            </a:r>
            <a:r>
              <a:rPr lang="en-US" sz="4400" dirty="0" smtClean="0"/>
              <a:t> </a:t>
            </a:r>
            <a:r>
              <a:rPr lang="en-US" sz="4400" dirty="0" err="1" smtClean="0"/>
              <a:t>lên</a:t>
            </a:r>
            <a:r>
              <a:rPr lang="en-US" sz="4400" dirty="0" smtClean="0"/>
              <a:t> </a:t>
            </a:r>
            <a:r>
              <a:rPr lang="en-US" sz="4400" dirty="0" err="1" smtClean="0"/>
              <a:t>sự</a:t>
            </a:r>
            <a:r>
              <a:rPr lang="en-US" sz="4400" dirty="0" smtClean="0"/>
              <a:t> </a:t>
            </a:r>
            <a:r>
              <a:rPr lang="en-US" sz="4400" dirty="0" err="1" smtClean="0"/>
              <a:t>lạc</a:t>
            </a:r>
            <a:r>
              <a:rPr lang="en-US" sz="4400" dirty="0" smtClean="0"/>
              <a:t> </a:t>
            </a:r>
            <a:r>
              <a:rPr lang="en-US" sz="4400" dirty="0" err="1" smtClean="0"/>
              <a:t>quan</a:t>
            </a:r>
            <a:r>
              <a:rPr lang="en-US" sz="4400" dirty="0" smtClean="0"/>
              <a:t> </a:t>
            </a:r>
            <a:r>
              <a:rPr lang="en-US" sz="4400" dirty="0" err="1" smtClean="0"/>
              <a:t>và</a:t>
            </a:r>
            <a:r>
              <a:rPr lang="en-US" sz="4400" dirty="0" smtClean="0"/>
              <a:t> </a:t>
            </a:r>
            <a:r>
              <a:rPr lang="en-US" sz="4400" dirty="0" err="1" smtClean="0"/>
              <a:t>tình</a:t>
            </a:r>
            <a:r>
              <a:rPr lang="en-US" sz="4400" dirty="0" smtClean="0"/>
              <a:t> </a:t>
            </a:r>
            <a:r>
              <a:rPr lang="en-US" sz="4400" dirty="0" err="1" smtClean="0"/>
              <a:t>yêu</a:t>
            </a:r>
            <a:r>
              <a:rPr lang="en-US" sz="4400" dirty="0" smtClean="0"/>
              <a:t> </a:t>
            </a:r>
            <a:r>
              <a:rPr lang="en-US" sz="4400" dirty="0" err="1" smtClean="0"/>
              <a:t>của</a:t>
            </a:r>
            <a:r>
              <a:rPr lang="en-US" sz="4400" dirty="0" smtClean="0"/>
              <a:t> </a:t>
            </a:r>
            <a:r>
              <a:rPr lang="en-US" sz="4400" dirty="0" err="1" smtClean="0"/>
              <a:t>những</a:t>
            </a:r>
            <a:r>
              <a:rPr lang="en-US" sz="4400" dirty="0" smtClean="0"/>
              <a:t> </a:t>
            </a:r>
            <a:r>
              <a:rPr lang="en-US" sz="4400" dirty="0" err="1" smtClean="0"/>
              <a:t>bạn</a:t>
            </a:r>
            <a:r>
              <a:rPr lang="en-US" sz="4400" dirty="0" smtClean="0"/>
              <a:t> </a:t>
            </a:r>
            <a:r>
              <a:rPr lang="en-US" sz="4400" dirty="0" err="1" smtClean="0"/>
              <a:t>nhỏ</a:t>
            </a:r>
            <a:r>
              <a:rPr lang="en-US" sz="4400" dirty="0" smtClean="0"/>
              <a:t> </a:t>
            </a:r>
            <a:r>
              <a:rPr lang="en-US" sz="4400" dirty="0" err="1" smtClean="0"/>
              <a:t>với</a:t>
            </a:r>
            <a:r>
              <a:rPr lang="en-US" sz="4400" dirty="0" smtClean="0"/>
              <a:t> </a:t>
            </a:r>
            <a:r>
              <a:rPr lang="en-US" sz="4400" dirty="0" err="1" smtClean="0"/>
              <a:t>trường</a:t>
            </a:r>
            <a:r>
              <a:rPr lang="en-US" sz="4400" dirty="0" smtClean="0"/>
              <a:t> </a:t>
            </a:r>
            <a:r>
              <a:rPr lang="en-US" sz="4400" dirty="0" err="1" smtClean="0"/>
              <a:t>lớp</a:t>
            </a:r>
            <a:r>
              <a:rPr lang="en-US" sz="4400" dirty="0" smtClean="0"/>
              <a:t> </a:t>
            </a:r>
            <a:r>
              <a:rPr lang="en-US" sz="4400" dirty="0" err="1" smtClean="0"/>
              <a:t>và</a:t>
            </a:r>
            <a:r>
              <a:rPr lang="en-US" sz="4400" dirty="0" smtClean="0"/>
              <a:t> </a:t>
            </a:r>
            <a:r>
              <a:rPr lang="en-US" sz="4400" dirty="0" err="1" smtClean="0"/>
              <a:t>thầy</a:t>
            </a:r>
            <a:r>
              <a:rPr lang="en-US" sz="4400" dirty="0" smtClean="0"/>
              <a:t> </a:t>
            </a:r>
            <a:r>
              <a:rPr lang="en-US" sz="4400" dirty="0" err="1" smtClean="0"/>
              <a:t>cô</a:t>
            </a:r>
            <a:r>
              <a:rPr lang="en-US" sz="4400" dirty="0" smtClean="0"/>
              <a:t>.</a:t>
            </a:r>
            <a:endParaRPr lang="en-US" sz="4400" dirty="0"/>
          </a:p>
        </p:txBody>
      </p:sp>
    </p:spTree>
    <p:extLst>
      <p:ext uri="{BB962C8B-B14F-4D97-AF65-F5344CB8AC3E}">
        <p14:creationId xmlns:p14="http://schemas.microsoft.com/office/powerpoint/2010/main" val="4150221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id="{E1211238-7C96-4D22-B132-E20F6CFF5129}"/>
              </a:ext>
            </a:extLst>
          </p:cNvPr>
          <p:cNvSpPr/>
          <p:nvPr/>
        </p:nvSpPr>
        <p:spPr>
          <a:xfrm>
            <a:off x="4481175" y="2108772"/>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đánh</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giá</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id="{F89BB9C3-43FC-470F-AB6B-A470E60C9E5B}"/>
              </a:ext>
            </a:extLst>
          </p:cNvPr>
          <p:cNvSpPr txBox="1"/>
          <p:nvPr/>
        </p:nvSpPr>
        <p:spPr>
          <a:xfrm>
            <a:off x="1114426" y="2255705"/>
            <a:ext cx="6577018" cy="1668405"/>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24837E6-F2D3-4264-B16A-5E7A21A8C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7" name="图片 3">
            <a:extLst>
              <a:ext uri="{FF2B5EF4-FFF2-40B4-BE49-F238E27FC236}">
                <a16:creationId xmlns:a16="http://schemas.microsoft.com/office/drawing/2014/main" id="{FDDFF688-E4FA-42AF-B65A-EB62807DB70D}"/>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9">
            <a:extLst>
              <a:ext uri="{FF2B5EF4-FFF2-40B4-BE49-F238E27FC236}">
                <a16:creationId xmlns:a16="http://schemas.microsoft.com/office/drawing/2014/main" id="{56538768-24EB-48CE-AF43-F7FC37FCE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9" name="图片 14">
            <a:extLst>
              <a:ext uri="{FF2B5EF4-FFF2-40B4-BE49-F238E27FC236}">
                <a16:creationId xmlns:a16="http://schemas.microsoft.com/office/drawing/2014/main" id="{28F5E254-9A86-4994-B16B-77A5F777D0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1" name="图片 15">
            <a:extLst>
              <a:ext uri="{FF2B5EF4-FFF2-40B4-BE49-F238E27FC236}">
                <a16:creationId xmlns:a16="http://schemas.microsoft.com/office/drawing/2014/main" id="{B5417FB5-93D0-4FE9-A130-A46536C9A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13" name="Rectangle 12">
            <a:extLst>
              <a:ext uri="{FF2B5EF4-FFF2-40B4-BE49-F238E27FC236}">
                <a16:creationId xmlns:a16="http://schemas.microsoft.com/office/drawing/2014/main" id="{83E261F3-8E45-47DA-95FD-153DB60EDFDD}"/>
              </a:ext>
            </a:extLst>
          </p:cNvPr>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a:extLst>
              <a:ext uri="{FF2B5EF4-FFF2-40B4-BE49-F238E27FC236}">
                <a16:creationId xmlns:a16="http://schemas.microsoft.com/office/drawing/2014/main" id="{89F70690-AAB2-4243-A424-6D356B96ECF9}"/>
              </a:ext>
            </a:extLst>
          </p:cNvPr>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E8B9DF2E-BF0D-4A68-98C1-D003040E335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id="{B547787D-4CCB-47DA-9631-87B679B20489}"/>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2D2D53FC-3321-420D-AA19-C7FE34EB3C9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18" name="Picture 4" descr="Check out Arrow icon created by 4B Icons | Graphic design posters, Mini  drawings, Desktop wallpaper art">
            <a:extLst>
              <a:ext uri="{FF2B5EF4-FFF2-40B4-BE49-F238E27FC236}">
                <a16:creationId xmlns:a16="http://schemas.microsoft.com/office/drawing/2014/main" id="{853D5F39-726A-4F17-937C-F76678E81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id="{7B827313-25F0-49E8-90AB-7699C4C3E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9A5C1C13-64FD-41C1-9AE3-F1CB1C2AAC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07EC323-D27C-4A2A-8A52-A5148A949080}"/>
              </a:ext>
            </a:extLst>
          </p:cNvPr>
          <p:cNvPicPr>
            <a:picLocks noChangeAspect="1"/>
          </p:cNvPicPr>
          <p:nvPr/>
        </p:nvPicPr>
        <p:blipFill>
          <a:blip r:embed="rId10"/>
          <a:stretch>
            <a:fillRect/>
          </a:stretch>
        </p:blipFill>
        <p:spPr>
          <a:xfrm rot="16200000">
            <a:off x="2168209" y="315734"/>
            <a:ext cx="513232" cy="51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anim calcmode="lin" valueType="num">
                                      <p:cBhvr>
                                        <p:cTn id="11" dur="1250" fill="hold"/>
                                        <p:tgtEl>
                                          <p:spTgt spid="9"/>
                                        </p:tgtEl>
                                        <p:attrNameLst>
                                          <p:attrName>ppt_x</p:attrName>
                                        </p:attrNameLst>
                                      </p:cBhvr>
                                      <p:tavLst>
                                        <p:tav tm="0">
                                          <p:val>
                                            <p:strVal val="#ppt_x"/>
                                          </p:val>
                                        </p:tav>
                                        <p:tav tm="100000">
                                          <p:val>
                                            <p:strVal val="#ppt_x"/>
                                          </p:val>
                                        </p:tav>
                                      </p:tavLst>
                                    </p:anim>
                                    <p:anim calcmode="lin" valueType="num">
                                      <p:cBhvr>
                                        <p:cTn id="12" dur="125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0.7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ppt_w*0.70"/>
                                          </p:val>
                                        </p:tav>
                                        <p:tav tm="100000">
                                          <p:val>
                                            <p:strVal val="#ppt_w"/>
                                          </p:val>
                                        </p:tav>
                                      </p:tavLst>
                                    </p:anim>
                                    <p:anim calcmode="lin" valueType="num">
                                      <p:cBhvr>
                                        <p:cTn id="45" dur="500" fill="hold"/>
                                        <p:tgtEl>
                                          <p:spTgt spid="16"/>
                                        </p:tgtEl>
                                        <p:attrNameLst>
                                          <p:attrName>ppt_h</p:attrName>
                                        </p:attrNameLst>
                                      </p:cBhvr>
                                      <p:tavLst>
                                        <p:tav tm="0">
                                          <p:val>
                                            <p:strVal val="#ppt_h"/>
                                          </p:val>
                                        </p:tav>
                                        <p:tav tm="100000">
                                          <p:val>
                                            <p:strVal val="#ppt_h"/>
                                          </p:val>
                                        </p:tav>
                                      </p:tavLst>
                                    </p:anim>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thỉnh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thaảng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5C651D81-03EC-4B0E-BD07-E82CA14AFB0B}"/>
              </a:ext>
            </a:extLst>
          </p:cNvPr>
          <p:cNvGrpSpPr/>
          <p:nvPr/>
        </p:nvGrpSpPr>
        <p:grpSpPr>
          <a:xfrm>
            <a:off x="6540552" y="5088526"/>
            <a:ext cx="4677117" cy="1121761"/>
            <a:chOff x="6410789" y="2733385"/>
            <a:chExt cx="4350737"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vầu</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6540552" y="1978532"/>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vẻo</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6464352" y="647713"/>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266594" y="9795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15">
            <a:extLst>
              <a:ext uri="{FF2B5EF4-FFF2-40B4-BE49-F238E27FC236}">
                <a16:creationId xmlns:a16="http://schemas.microsoft.com/office/drawing/2014/main" id="{B26FEE10-B3F4-4C09-A788-1389D5FE9DF2}"/>
              </a:ext>
            </a:extLst>
          </p:cNvPr>
          <p:cNvSpPr/>
          <p:nvPr/>
        </p:nvSpPr>
        <p:spPr>
          <a:xfrm>
            <a:off x="762001" y="1012365"/>
            <a:ext cx="10933005" cy="140122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D5BDC675-B605-471A-9E0F-E3254EB68827}"/>
              </a:ext>
            </a:extLst>
          </p:cNvPr>
          <p:cNvSpPr/>
          <p:nvPr/>
        </p:nvSpPr>
        <p:spPr>
          <a:xfrm>
            <a:off x="266594" y="245318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Rounded Rectangle 15">
            <a:extLst>
              <a:ext uri="{FF2B5EF4-FFF2-40B4-BE49-F238E27FC236}">
                <a16:creationId xmlns:a16="http://schemas.microsoft.com/office/drawing/2014/main" id="{C92A5114-6F8D-4503-9BBB-27679732C5DF}"/>
              </a:ext>
            </a:extLst>
          </p:cNvPr>
          <p:cNvSpPr/>
          <p:nvPr/>
        </p:nvSpPr>
        <p:spPr>
          <a:xfrm>
            <a:off x="762001" y="2486015"/>
            <a:ext cx="10933005" cy="108652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67E74E6C-5484-4A52-B875-267940376DF9}"/>
              </a:ext>
            </a:extLst>
          </p:cNvPr>
          <p:cNvSpPr/>
          <p:nvPr/>
        </p:nvSpPr>
        <p:spPr>
          <a:xfrm>
            <a:off x="266594" y="36121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3" name="Rounded Rectangle 15">
            <a:extLst>
              <a:ext uri="{FF2B5EF4-FFF2-40B4-BE49-F238E27FC236}">
                <a16:creationId xmlns:a16="http://schemas.microsoft.com/office/drawing/2014/main" id="{55C98614-F858-49E0-88D6-8C0D1761B474}"/>
              </a:ext>
            </a:extLst>
          </p:cNvPr>
          <p:cNvSpPr/>
          <p:nvPr/>
        </p:nvSpPr>
        <p:spPr>
          <a:xfrm>
            <a:off x="762001" y="3644965"/>
            <a:ext cx="10933005" cy="133107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4" name="Teardrop 13">
            <a:extLst>
              <a:ext uri="{FF2B5EF4-FFF2-40B4-BE49-F238E27FC236}">
                <a16:creationId xmlns:a16="http://schemas.microsoft.com/office/drawing/2014/main" id="{35C9EB9B-79B5-4449-923F-971C6B44B29F}"/>
              </a:ext>
            </a:extLst>
          </p:cNvPr>
          <p:cNvSpPr/>
          <p:nvPr/>
        </p:nvSpPr>
        <p:spPr>
          <a:xfrm>
            <a:off x="266594" y="501562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5" name="Rounded Rectangle 15">
            <a:extLst>
              <a:ext uri="{FF2B5EF4-FFF2-40B4-BE49-F238E27FC236}">
                <a16:creationId xmlns:a16="http://schemas.microsoft.com/office/drawing/2014/main" id="{FABBD446-99C3-4F10-8730-BFE320D3E255}"/>
              </a:ext>
            </a:extLst>
          </p:cNvPr>
          <p:cNvSpPr/>
          <p:nvPr/>
        </p:nvSpPr>
        <p:spPr>
          <a:xfrm>
            <a:off x="762001" y="5048460"/>
            <a:ext cx="10933005" cy="107589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fltVal val="0.5"/>
                                          </p:val>
                                        </p:tav>
                                        <p:tav tm="100000">
                                          <p:val>
                                            <p:strVal val="#ppt_x"/>
                                          </p:val>
                                        </p:tav>
                                      </p:tavLst>
                                    </p:anim>
                                    <p:anim calcmode="lin" valueType="num">
                                      <p:cBhvr>
                                        <p:cTn id="29" dur="500" fill="hold"/>
                                        <p:tgtEl>
                                          <p:spTgt spid="10"/>
                                        </p:tgtEl>
                                        <p:attrNameLst>
                                          <p:attrName>ppt_y</p:attrName>
                                        </p:attrNameLst>
                                      </p:cBhvr>
                                      <p:tavLst>
                                        <p:tav tm="0">
                                          <p:val>
                                            <p:fltVal val="0.5"/>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fltVal val="0.5"/>
                                          </p:val>
                                        </p:tav>
                                        <p:tav tm="100000">
                                          <p:val>
                                            <p:strVal val="#ppt_x"/>
                                          </p:val>
                                        </p:tav>
                                      </p:tavLst>
                                    </p:anim>
                                    <p:anim calcmode="lin" valueType="num">
                                      <p:cBhvr>
                                        <p:cTn id="53" dur="500" fill="hold"/>
                                        <p:tgtEl>
                                          <p:spTgt spid="14"/>
                                        </p:tgtEl>
                                        <p:attrNameLst>
                                          <p:attrName>ppt_y</p:attrName>
                                        </p:attrNameLst>
                                      </p:cBhvr>
                                      <p:tavLst>
                                        <p:tav tm="0">
                                          <p:val>
                                            <p:fltVal val="0.5"/>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6908773"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1973235" y="4452332"/>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3568777" y="4452332"/>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6442884" y="451318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6585758" y="451318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9055673" y="29622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2958776" y="34290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5286376"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FB114E6-995F-4CB2-A508-9A591536EFB1}"/>
              </a:ext>
            </a:extLst>
          </p:cNvPr>
          <p:cNvGrpSpPr/>
          <p:nvPr/>
        </p:nvGrpSpPr>
        <p:grpSpPr>
          <a:xfrm>
            <a:off x="6653214" y="3861790"/>
            <a:ext cx="214311" cy="519710"/>
            <a:chOff x="6565111" y="3967760"/>
            <a:chExt cx="214311" cy="519710"/>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6E0E4C3-182E-4982-8BEA-7FE743A19569}"/>
              </a:ext>
            </a:extLst>
          </p:cNvPr>
          <p:cNvCxnSpPr>
            <a:cxnSpLocks/>
          </p:cNvCxnSpPr>
          <p:nvPr/>
        </p:nvCxnSpPr>
        <p:spPr>
          <a:xfrm flipH="1">
            <a:off x="8305801"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EBE17F-974E-4A8C-8891-EBD97FE2F9AA}"/>
              </a:ext>
            </a:extLst>
          </p:cNvPr>
          <p:cNvCxnSpPr>
            <a:cxnSpLocks/>
          </p:cNvCxnSpPr>
          <p:nvPr/>
        </p:nvCxnSpPr>
        <p:spPr>
          <a:xfrm flipH="1">
            <a:off x="1784715"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lvl="0" algn="just">
              <a:defRPr/>
            </a:pPr>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2028826" y="25248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860317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3195785" y="298969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02B5F85-17F5-4DA4-BE78-FBF78F38C427}"/>
              </a:ext>
            </a:extLst>
          </p:cNvPr>
          <p:cNvGrpSpPr/>
          <p:nvPr/>
        </p:nvGrpSpPr>
        <p:grpSpPr>
          <a:xfrm>
            <a:off x="2456259" y="3456419"/>
            <a:ext cx="250034" cy="466725"/>
            <a:chOff x="7058026" y="4381500"/>
            <a:chExt cx="250034" cy="466725"/>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1909</Words>
  <Application>Microsoft Office PowerPoint</Application>
  <PresentationFormat>Widescreen</PresentationFormat>
  <Paragraphs>122</Paragraphs>
  <Slides>22</Slides>
  <Notes>21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宋体</vt:lpstr>
      <vt:lpstr>Arial</vt:lpstr>
      <vt:lpstr>Arial-Rounded</vt:lpstr>
      <vt:lpstr>Calibri</vt:lpstr>
      <vt:lpstr>Coiny</vt:lpstr>
      <vt:lpstr>等线</vt:lpstr>
      <vt:lpstr>等线 Light</vt:lpstr>
      <vt:lpstr>inpin heiti</vt:lpstr>
      <vt:lpstr>Patrick Hand</vt:lpstr>
      <vt:lpstr>Times New Roman</vt:lpstr>
      <vt:lpstr>思源黑体 CN Bold</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MTC</cp:lastModifiedBy>
  <cp:revision>37</cp:revision>
  <dcterms:created xsi:type="dcterms:W3CDTF">2022-06-20T14:51:39Z</dcterms:created>
  <dcterms:modified xsi:type="dcterms:W3CDTF">2023-10-03T05:55:02Z</dcterms:modified>
</cp:coreProperties>
</file>