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8"/>
  </p:notesMasterIdLst>
  <p:sldIdLst>
    <p:sldId id="284" r:id="rId4"/>
    <p:sldId id="285" r:id="rId5"/>
    <p:sldId id="286" r:id="rId6"/>
    <p:sldId id="259" r:id="rId7"/>
    <p:sldId id="260" r:id="rId8"/>
    <p:sldId id="261" r:id="rId9"/>
    <p:sldId id="274" r:id="rId10"/>
    <p:sldId id="276" r:id="rId11"/>
    <p:sldId id="267" r:id="rId12"/>
    <p:sldId id="269" r:id="rId13"/>
    <p:sldId id="287" r:id="rId14"/>
    <p:sldId id="288" r:id="rId15"/>
    <p:sldId id="289" r:id="rId16"/>
    <p:sldId id="2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7F10A-C075-4386-BD02-C20ACA50C8D8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970CC-6C67-4D05-B315-C67169627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4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911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984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40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6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28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4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47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82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12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4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3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52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61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20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35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974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48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454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69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486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22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65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0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375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192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116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84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7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1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33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1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9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8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93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EE2EB-8EE5-4B11-B816-93391C6F804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8B17-70BE-4D48-9B47-1AA93213D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23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644769" y="341141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4519988" y="1270743"/>
            <a:ext cx="4515617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3334045" y="994154"/>
            <a:ext cx="1679993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3513641" y="1174294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B5365A-EF32-4912-889F-69DDC1011E1C}"/>
              </a:ext>
            </a:extLst>
          </p:cNvPr>
          <p:cNvSpPr txBox="1"/>
          <p:nvPr/>
        </p:nvSpPr>
        <p:spPr>
          <a:xfrm>
            <a:off x="4828880" y="1514954"/>
            <a:ext cx="365262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935188" y="2494814"/>
            <a:ext cx="6832889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文本框 22">
            <a:extLst>
              <a:ext uri="{FF2B5EF4-FFF2-40B4-BE49-F238E27FC236}">
                <a16:creationId xmlns:a16="http://schemas.microsoft.com/office/drawing/2014/main" id="{B74094F0-4015-4F9E-9541-326E14E307AA}"/>
              </a:ext>
            </a:extLst>
          </p:cNvPr>
          <p:cNvSpPr txBox="1"/>
          <p:nvPr/>
        </p:nvSpPr>
        <p:spPr>
          <a:xfrm>
            <a:off x="1623347" y="3622439"/>
            <a:ext cx="8674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CHỮ HOA </a:t>
            </a:r>
            <a:r>
              <a:rPr kumimoji="0" lang="en-US" altLang="zh-CN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8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/>
        </p:nvGraphicFramePr>
        <p:xfrm>
          <a:off x="2351801" y="9924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482" y="3858093"/>
            <a:ext cx="97120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r>
              <a:rPr lang="en-US" altLang="en-US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altLang="en-US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thanh</a:t>
            </a:r>
            <a:r>
              <a:rPr lang="en-US" altLang="en-US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bình</a:t>
            </a:r>
            <a:r>
              <a:rPr lang="en-US" altLang="en-US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mộc</a:t>
            </a:r>
            <a:r>
              <a:rPr lang="en-US" altLang="en-US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mạc</a:t>
            </a:r>
            <a:r>
              <a:rPr lang="en-US" altLang="en-US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altLang="en-US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Việt</a:t>
            </a:r>
            <a:r>
              <a:rPr lang="en-US" altLang="en-US" dirty="0" smtClean="0">
                <a:solidFill>
                  <a:srgbClr val="000099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Nam.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601" y="846516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13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864" y="2790464"/>
            <a:ext cx="99397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hiểu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điều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/>
        </p:nvGraphicFramePr>
        <p:xfrm>
          <a:off x="2351801" y="9924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72" y="2651324"/>
            <a:ext cx="114577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603" y="5864420"/>
            <a:ext cx="59256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L, h, b, g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1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758" y="5196503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q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2 li. </a:t>
            </a: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601" y="846516"/>
            <a:ext cx="74017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67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10" grpId="0"/>
      <p:bldP spid="10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451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18" y="7144286"/>
            <a:ext cx="12335176" cy="694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9006" y="1769007"/>
            <a:ext cx="361166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687" y="0"/>
            <a:ext cx="5356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0296064" y="4266756"/>
            <a:ext cx="1496631" cy="17717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438968" y="5714398"/>
            <a:ext cx="2893229" cy="1219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445" y="-461821"/>
            <a:ext cx="11268010" cy="73198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445" y="3727498"/>
            <a:ext cx="2276409" cy="30725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240DF3-C403-4F4F-9D9F-0C26D2EDC06A}"/>
              </a:ext>
            </a:extLst>
          </p:cNvPr>
          <p:cNvSpPr/>
          <p:nvPr/>
        </p:nvSpPr>
        <p:spPr>
          <a:xfrm>
            <a:off x="4308764" y="1358259"/>
            <a:ext cx="2840376" cy="7753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5639" y="2724704"/>
            <a:ext cx="727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26.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39091" y="851397"/>
            <a:ext cx="9919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2862329"/>
            <a:ext cx="7991342" cy="3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249" y="1869434"/>
            <a:ext cx="1157149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Làng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xanh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mát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2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35"/>
          <a:stretch/>
        </p:blipFill>
        <p:spPr>
          <a:xfrm>
            <a:off x="2559571" y="3182288"/>
            <a:ext cx="7450637" cy="3675712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751527" y="1980965"/>
            <a:ext cx="90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5124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19370" y="1926167"/>
            <a:ext cx="213737" cy="3681258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1751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7" y="2713182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976611" y="769435"/>
            <a:ext cx="4571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5875427" y="1600432"/>
            <a:ext cx="56723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à kết hợp của 3 nét cơ bản cong dưới lượn dọc và lượn ngang nối liền nhau tạo vòng xoắn to ở đầu chữ và vòng xoắn nhỏ ở chân chữ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116836" y="867182"/>
            <a:ext cx="3135429" cy="139930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0421" y="347999"/>
            <a:ext cx="15815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4 ô li</a:t>
            </a:r>
          </a:p>
        </p:txBody>
      </p:sp>
      <p:pic>
        <p:nvPicPr>
          <p:cNvPr id="24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1889369" y="1063801"/>
            <a:ext cx="3590365" cy="46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5BE451-A005-4617-ACDE-B1FFF00050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656679" y="161060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2 L -0.03138 0.00834 L -0.06107 0.03056 L -0.08242 0.05926 L -0.1043 0.09908 L -0.11628 0.14352 L -0.12097 0.18241 L -0.11419 0.2213 L -0.10482 0.24537 L -0.08763 0.25741 L -0.06159 0.26389 L -0.03086 0.25741 L 0.01237 0.23426 L 0.05403 0.19723 L 0.08737 0.14445 L 0.10299 0.09815 L 0.11341 0.05186 L 0.11289 0.02315 L 0.10508 0.00556 L 0.09049 -0.00463 L 0.07278 -0.0037 L 0.05299 0.01389 L 0.03633 0.04167 L 0.02435 0.075 L 0.01497 0.10926 L 0.00664 0.16297 L 0.00351 0.20834 L 0.00351 0.25834 L 0.00664 0.32686 L 0.00508 0.3713 L 0.00091 0.4176 L -0.00899 0.45371 L -0.02044 0.47963 L -0.03607 0.4963 L -0.05013 0.51112 L -0.07044 0.52037 L -0.08711 0.52315 L -0.10326 0.5213 L -0.11732 0.51019 L -0.12253 0.49908 L -0.12044 0.48519 L -0.11055 0.47223 L -0.09076 0.4676 L -0.06992 0.46945 L -0.04597 0.48149 L -0.01784 0.49537 L 0.01133 0.50834 L 0.02799 0.51574 L 0.05039 0.5213 L 0.07226 0.51945 L 0.10039 0.50556 L 0.11549 0.47963 L 0.12851 0.425 " pathEditMode="relative" rAng="0" ptsTypes="AAAAAAAAAAAAAAAAAAAAAAAAAAAAAAAAAAAAAAAAAAAAAAAAAAAAA">
                                      <p:cBhvr>
                                        <p:cTn id="34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Hướng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 </a:t>
            </a:r>
          </a:p>
        </p:txBody>
      </p:sp>
      <p:pic>
        <p:nvPicPr>
          <p:cNvPr id="5" name="chữ hoa L">
            <a:hlinkClick r:id="" action="ppaction://media"/>
            <a:extLst>
              <a:ext uri="{FF2B5EF4-FFF2-40B4-BE49-F238E27FC236}">
                <a16:creationId xmlns:a16="http://schemas.microsoft.com/office/drawing/2014/main" id="{FA1ABF2B-D281-493B-BA31-62505D87C3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5196" y="997204"/>
            <a:ext cx="6670350" cy="48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473" y="5533554"/>
            <a:ext cx="96693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nhận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xét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L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cỡ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5" name="Picture 4" descr="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02" t="-707" r="10207" b="5733"/>
          <a:stretch/>
        </p:blipFill>
        <p:spPr bwMode="auto">
          <a:xfrm>
            <a:off x="2257732" y="241518"/>
            <a:ext cx="4048637" cy="52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22395" r="10758" b="20660"/>
          <a:stretch/>
        </p:blipFill>
        <p:spPr bwMode="auto">
          <a:xfrm>
            <a:off x="6986987" y="2711903"/>
            <a:ext cx="2729890" cy="282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L">
            <a:hlinkClick r:id="" action="ppaction://media"/>
            <a:extLst>
              <a:ext uri="{FF2B5EF4-FFF2-40B4-BE49-F238E27FC236}">
                <a16:creationId xmlns:a16="http://schemas.microsoft.com/office/drawing/2014/main" id="{D5A7BFE1-E070-4336-872B-1F1C9CB9F5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296" r="3704" b="15556"/>
          <a:stretch/>
        </p:blipFill>
        <p:spPr>
          <a:xfrm>
            <a:off x="3009900" y="266700"/>
            <a:ext cx="6172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9D48D-3C10-46D1-BE42-AFCE11CE9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25" y="1204314"/>
            <a:ext cx="8684456" cy="7468632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3102455" y="1385454"/>
            <a:ext cx="6498317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10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/>
        </p:nvGraphicFramePr>
        <p:xfrm>
          <a:off x="2513698" y="386194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8315" y="240431"/>
            <a:ext cx="762135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 Ǖ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 </a:t>
            </a: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kumimoji="0" lang="lv-LV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ját bŗg </a:t>
            </a:r>
            <a:r>
              <a:rPr kumimoji="0" lang="el-G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Λ΄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pic>
        <p:nvPicPr>
          <p:cNvPr id="5" name="Picture 4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77A68602-71B4-4D17-AC4E-BB7FD8B3E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6" y="2636118"/>
            <a:ext cx="3904967" cy="2580140"/>
          </a:xfrm>
          <a:prstGeom prst="rect">
            <a:avLst/>
          </a:prstGeom>
        </p:spPr>
      </p:pic>
      <p:pic>
        <p:nvPicPr>
          <p:cNvPr id="8" name="Picture 7" descr="A picture containing tree, grass, outdoor, cow&#10;&#10;Description automatically generated">
            <a:extLst>
              <a:ext uri="{FF2B5EF4-FFF2-40B4-BE49-F238E27FC236}">
                <a16:creationId xmlns:a16="http://schemas.microsoft.com/office/drawing/2014/main" id="{4E0582E9-C990-4B67-9977-BED435036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426" y="4175652"/>
            <a:ext cx="3905250" cy="2580141"/>
          </a:xfrm>
          <a:prstGeom prst="rect">
            <a:avLst/>
          </a:prstGeom>
        </p:spPr>
      </p:pic>
      <p:pic>
        <p:nvPicPr>
          <p:cNvPr id="10" name="Picture 9" descr="A picture containing tree, outdoor, ground, plant&#10;&#10;Description automatically generated">
            <a:extLst>
              <a:ext uri="{FF2B5EF4-FFF2-40B4-BE49-F238E27FC236}">
                <a16:creationId xmlns:a16="http://schemas.microsoft.com/office/drawing/2014/main" id="{A1C7C8FD-DBAE-4ECD-9B57-37043444B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5" y="1847074"/>
            <a:ext cx="3904968" cy="26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280</Words>
  <Application>Microsoft Office PowerPoint</Application>
  <PresentationFormat>Widescreen</PresentationFormat>
  <Paragraphs>34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等线</vt:lpstr>
      <vt:lpstr>HP001 5 hàng</vt:lpstr>
      <vt:lpstr>Times New Roman</vt:lpstr>
      <vt:lpstr>1_Office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10</cp:revision>
  <dcterms:created xsi:type="dcterms:W3CDTF">2021-07-19T04:06:36Z</dcterms:created>
  <dcterms:modified xsi:type="dcterms:W3CDTF">2021-11-21T13:44:59Z</dcterms:modified>
</cp:coreProperties>
</file>