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62" r:id="rId3"/>
    <p:sldId id="299" r:id="rId4"/>
    <p:sldId id="300" r:id="rId5"/>
    <p:sldId id="316" r:id="rId6"/>
    <p:sldId id="366" r:id="rId7"/>
    <p:sldId id="368" r:id="rId8"/>
    <p:sldId id="269" r:id="rId9"/>
    <p:sldId id="318" r:id="rId10"/>
    <p:sldId id="319" r:id="rId11"/>
    <p:sldId id="323" r:id="rId12"/>
    <p:sldId id="370" r:id="rId13"/>
    <p:sldId id="324" r:id="rId14"/>
    <p:sldId id="264" r:id="rId15"/>
    <p:sldId id="328" r:id="rId16"/>
    <p:sldId id="365" r:id="rId17"/>
    <p:sldId id="330" r:id="rId18"/>
    <p:sldId id="312" r:id="rId19"/>
    <p:sldId id="34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E6227B"/>
    <a:srgbClr val="66FF33"/>
    <a:srgbClr val="006600"/>
    <a:srgbClr val="EEBCDD"/>
    <a:srgbClr val="F967E8"/>
    <a:srgbClr val="EEB4E6"/>
    <a:srgbClr val="FFE7A3"/>
    <a:srgbClr val="E69ECE"/>
    <a:srgbClr val="B55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91529-07EC-43FA-A372-A98AC7F49127}" type="datetimeFigureOut">
              <a:rPr lang="vi-VN" smtClean="0"/>
              <a:t>18/11/2024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9BF00-A6F6-475A-8D2D-0F577C4B35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9481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7BE16-7FD1-F897-7624-7C2E8FB85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9A663-A7A3-FDB0-CFE6-E99339A9F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57D26-BD0E-0ECA-5C87-1FDC03A85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6B07-568E-4358-BB84-7A21157AF5C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8A95C-CE17-99A4-53FE-8C5524C9F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F4C19-B22D-26DB-B972-B0D388EB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0B7E-A977-40BB-9891-FB03482CE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8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01729-3B31-E4B0-B931-777ED8CB8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6F51B-22BD-E064-B9A3-C96E372F2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73B96-7B7B-0F66-B69B-E6C547985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6B07-568E-4358-BB84-7A21157AF5C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CA6E7-E425-1E92-5E4A-6910A087B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0660F-E77B-A155-45DA-CD6E376F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0B7E-A977-40BB-9891-FB03482CE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2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A423FF-9E1D-62C9-6DF0-D4CDAE4115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D1467-9954-FE46-AC2F-D15B60144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9A53C-2B07-F2DD-C817-5690B903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6B07-568E-4358-BB84-7A21157AF5C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ACD3A-5E98-11B1-D5A6-3DEB15344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75F5C-62CA-C8B9-84E3-4B5CC89A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0B7E-A977-40BB-9891-FB03482CE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17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D7A1D-D84B-4405-2E98-BBAE7213C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83CC9-CE82-16B2-D881-68CB59EAB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19E00-5621-9C9F-37AC-E4FE27BB6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A8120-56B9-D176-4D2D-59D4254E6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DB8DC-6CA0-F157-B9CE-67024120F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3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25E0-D8D1-6652-5C53-9A9AFD124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4ADA9-E123-A29B-5CF3-9551DD9CF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C72CC-CB63-3654-B45E-C173224EA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BEB67-51F0-B47E-13C4-FF03D2A5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53413-9103-78C2-5FBE-9A242EF2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06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8997-CEC8-349A-42B5-0ED97177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ED01D-CCE9-6742-09CB-BBB56E36A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B5093-58F7-FE28-4A83-F4EEAFBA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3933B-5C30-D408-3B48-8F572EA3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BCC29-BC91-2EF0-8DD1-466CF258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29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FA8F1-F641-D69F-28A5-B06F349A6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CEB8F-9E9A-17F5-27E4-79E7BD340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2C80D-86DE-6520-5958-5BD46E3BD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7ABAF-A448-ED42-3579-87B12E985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C4133-B3E1-76CF-959C-9477FB19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6C600-2B16-8574-0FEF-2806DC250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29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C4839-A8B9-8858-A8CA-E1738C22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F218B-C5E1-E86C-2E5E-EBBD72B9C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34FF9-680A-B1FD-642D-A4B08DD47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2FD915-D9AF-DC5A-8F0D-30E104D7B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221900-9E5E-C2C1-4EFB-E55C894D7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078B3-0D0E-AA7E-09FA-0C9349212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F78FFF-5C4D-4AAE-6775-0E5D6E7F9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59DBB-36CE-2F53-3958-EB48FD51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41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07F31-61C8-FC73-F0EF-855562F13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B41A4-6782-430F-39D4-D05E6F7F0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FABA3-0C1D-D4B4-AEC3-904CC9C11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7E611-8C17-8F07-8B3E-9A0F21A7F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57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503D55-8F39-DC2C-2EB7-53C31222F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FF00F-67A0-75B6-38CA-30953BA02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D5CBB-D08B-C4FF-BD7A-951ACE6A9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08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1615C-4643-9010-EE6E-AAD2BFBE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A74E9-78C3-F562-3F4D-D71699241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4671BA-6530-F68D-7183-9D9FF8550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80751-CC51-5F43-2AFE-D368F434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0AAF7-F1DB-6650-2FFB-1FA92F1E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F8F13-1E4A-CA5C-095D-C18AE62C7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8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4F18B-3EC8-1C3C-1036-B9F625F2C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C8FA3-F45A-5D84-A84A-C8F972F80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A035F-5EE2-5D59-0DCC-4A891B104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6B07-568E-4358-BB84-7A21157AF5C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8F8C9-AB3C-3E71-8CF5-693E6E118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8A19E-1315-2CE2-CFB1-65D9B5B1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0B7E-A977-40BB-9891-FB03482CE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98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7C31-5F87-2987-8FB3-90C7A54A1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D2E738-ED82-2F00-F501-430DB23F55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99CC8-C015-A54F-9CDB-F42B0D92D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4006B-B8D0-D49E-9656-F7646283C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CB422-96CB-D813-434C-BA5FEAD4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CEB35-089E-ED12-C1EC-64DF8E67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9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EE815-D6C3-6544-477A-AE4E76BC7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C0CAE-B38A-F325-143B-F78B0B527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D9B8A-45D8-2D18-2613-4B95EFB2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B87EA-320A-D8B5-5387-045E2311D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C6283-AB82-96CB-7121-2C4D4C77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97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89ACFD-1F32-53D9-7709-9B5A16690E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93F961-1DCE-B05E-67DA-D2188E923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683A2-25EB-C491-F062-018626D49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145A1-9E5C-A12A-31CF-87F5F36F9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0CEAF-5C03-3E5E-91C2-3D8FBDDF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74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79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3A420-1F6B-8A8C-628B-23B6E54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C7B4E-5669-30EC-5500-08162D2BC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48EE1-1288-3659-B503-D3FF4C049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6B07-568E-4358-BB84-7A21157AF5C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8675A-7BE0-A142-80CE-D8BD9FE55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350FC-98C6-CDC0-92C4-4BBFCCC2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0B7E-A977-40BB-9891-FB03482CE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4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7C192-01AA-52F9-098F-FFB58092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85BFE-7645-D452-1565-A225B125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30265-C23D-434E-3E95-AA204B205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5DF89-0A70-D22B-5CC7-4301A2C3C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6B07-568E-4358-BB84-7A21157AF5C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A2E8A-8E8B-3EA3-262C-90C432AAC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8660A-465B-12FD-E1FC-AF3F59810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0B7E-A977-40BB-9891-FB03482CE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134EA-0F07-DEAF-6BD7-679E91CB8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9DAD0-7E83-6ACF-53AA-C415CD2ED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4AF7D3-0C1B-2F3C-F01E-9A4BD6A99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DA590-2B52-C269-AB82-09FD4871F1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E03A7A-B540-CD5B-6E70-DFA3759B38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A32DB-3359-62BD-E01E-9CCB5486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6B07-568E-4358-BB84-7A21157AF5C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7F69E3-7FF0-8467-A4BF-CA6436DCB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44C5A4-F6F7-E8FE-40D1-2005DFF06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0B7E-A977-40BB-9891-FB03482CE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6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EBC8B-F289-E19E-07B3-32F2C5F0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3991FE-07EB-EFD4-14D7-B5886C9B6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6B07-568E-4358-BB84-7A21157AF5C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D9E0EE-DC98-1E96-6361-E45E4A08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DB7BA-5CA3-0BC5-CF7D-7C5B2A787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0B7E-A977-40BB-9891-FB03482CE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C6840C-3872-21C1-B42F-0E17BD7B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6B07-568E-4358-BB84-7A21157AF5C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7C2A70-EC3A-216C-221D-C089C150D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E9D70-547A-550E-07EA-8A824821F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0B7E-A977-40BB-9891-FB03482CE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9AE8A-F342-071B-29C4-C3A300545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65C3E-6FA7-FDDA-BC32-3714BB8F5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3ED89-1A44-D4CE-76BD-7BFF7CD9E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3D40A-F291-A050-B0D4-B64D3B3B4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6B07-568E-4358-BB84-7A21157AF5C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A515D-AA8C-DA95-ACFF-4A1C9EF57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16AF2-3A50-D377-8E42-0AA767A9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0B7E-A977-40BB-9891-FB03482CE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4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CC63-EFF0-FA5C-1244-1F205E134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FB0552-9C9F-D77F-FA38-2864B8D876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4FD7D4-DC22-5434-76FE-F222193C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A0FC5-5F6B-38B7-EA38-806A3A9B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6B07-568E-4358-BB84-7A21157AF5C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1F79-FEB0-2534-B8E2-02F0B19E8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75480-A801-57EC-754D-D4359CD4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0B7E-A977-40BB-9891-FB03482CE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0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1FC77-7214-6637-5C70-81DE9FA87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FABBF-CEA6-8C08-7E26-56418323B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C6207-3384-F291-32CF-3573210D4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96B07-568E-4358-BB84-7A21157AF5C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C7F0A-F196-BBAE-CF7A-E76602990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0B683-2EFE-05A8-A58A-86CEE939F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D0B7E-A977-40BB-9891-FB03482CE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0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1667ED-1140-5DE2-9934-36EE528D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54D7E-BE1A-06E2-C968-F2D3BE2C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712D3-AC6A-5F90-10D4-6316AB19CE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69424-5345-4D9E-9843-6F461857D1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18/11/2024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3AB84-4707-DB47-0837-07CF7C293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763B2-7B41-4A41-A54F-04185909C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31345-EBFB-4651-9420-4D43D43014E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E347F569-F1A8-43FE-86BD-DACE7264CE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0"/>
          <a:stretch/>
        </p:blipFill>
        <p:spPr>
          <a:xfrm rot="10800000">
            <a:off x="0" y="-87139"/>
            <a:ext cx="12192000" cy="694513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BF9D9B0-25EF-4F34-9868-FE2D016FA0FC}"/>
              </a:ext>
            </a:extLst>
          </p:cNvPr>
          <p:cNvSpPr txBox="1"/>
          <p:nvPr/>
        </p:nvSpPr>
        <p:spPr>
          <a:xfrm>
            <a:off x="4917170" y="5921934"/>
            <a:ext cx="6280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Lâm,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17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11 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vi-VN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7C0ADA6C-8F46-4C53-828A-712BB708A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03" y="49760"/>
            <a:ext cx="1552611" cy="1461822"/>
          </a:xfrm>
          <a:prstGeom prst="rect">
            <a:avLst/>
          </a:prstGeom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0191715D-8FEE-4D6C-93D0-137FE82B2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187" y="288228"/>
            <a:ext cx="91784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600">
                <a:solidFill>
                  <a:srgbClr val="000066"/>
                </a:solidFill>
                <a:latin typeface="Times New Roman" pitchFamily="18" charset="0"/>
              </a:rPr>
              <a:t>UỶ BAN NHÂN DÂN QUẬN LONG BIÊN</a:t>
            </a:r>
            <a:endParaRPr lang="en-US" sz="26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006DE93-7C5C-456D-A3C0-74E9FA862E1D}"/>
              </a:ext>
            </a:extLst>
          </p:cNvPr>
          <p:cNvSpPr txBox="1">
            <a:spLocks/>
          </p:cNvSpPr>
          <p:nvPr/>
        </p:nvSpPr>
        <p:spPr>
          <a:xfrm>
            <a:off x="1056850" y="2227206"/>
            <a:ext cx="10790714" cy="2504588"/>
          </a:xfrm>
          <a:prstGeom prst="rect">
            <a:avLst/>
          </a:prstGeom>
        </p:spPr>
        <p:txBody>
          <a:bodyPr vert="horz" lIns="91440" tIns="45720" rIns="91440" bIns="45720" rtlCol="0">
            <a:prstTxWarp prst="textArchUp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GIÁO ĐẾN VỚI </a:t>
            </a:r>
          </a:p>
          <a:p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alt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ĐẠO ĐỨC LỚP 3A</a:t>
            </a:r>
            <a:endParaRPr lang="en-US" alt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58F4B729-A7BB-45DA-AE6A-C521E3612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10122"/>
            <a:ext cx="1219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prstClr val="black"/>
                </a:solidFill>
              </a:rPr>
              <a:t>Giáo viên : Nguyễn Thị Oanh</a:t>
            </a:r>
            <a:r>
              <a:rPr lang="en-US" altLang="en-US" sz="3200" b="1" dirty="0">
                <a:solidFill>
                  <a:prstClr val="black"/>
                </a:solidFill>
              </a:rPr>
              <a:t>		</a:t>
            </a:r>
            <a:endParaRPr lang="en-US" altLang="en-US" sz="3200" dirty="0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E7F40E-9BFE-1570-1A42-814900626EB4}"/>
              </a:ext>
            </a:extLst>
          </p:cNvPr>
          <p:cNvSpPr txBox="1"/>
          <p:nvPr/>
        </p:nvSpPr>
        <p:spPr>
          <a:xfrm>
            <a:off x="3353798" y="686227"/>
            <a:ext cx="6196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</a:rPr>
              <a:t>TRƯỜNG TIỂU HỌC ÁI MỘ A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D673CC-5723-7796-C168-E8A1D0C5B6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830"/>
          <a:stretch/>
        </p:blipFill>
        <p:spPr>
          <a:xfrm>
            <a:off x="4651705" y="2438400"/>
            <a:ext cx="3288336" cy="28688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354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>
            <a:extLst>
              <a:ext uri="{FF2B5EF4-FFF2-40B4-BE49-F238E27FC236}">
                <a16:creationId xmlns:a16="http://schemas.microsoft.com/office/drawing/2014/main" id="{B1EDF2B7-5F3E-0111-CA16-97F33435D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83" y="319196"/>
            <a:ext cx="14986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962CEF-CA55-0F23-7ACD-CD126C89B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183" y="474691"/>
            <a:ext cx="5887272" cy="571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3BC91F-71AD-3733-B594-0D1C9D4EB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399" y="1201766"/>
            <a:ext cx="8133200" cy="3949147"/>
          </a:xfrm>
          <a:prstGeom prst="rect">
            <a:avLst/>
          </a:prstGeom>
          <a:solidFill>
            <a:srgbClr val="FFC000"/>
          </a:solidFill>
          <a:ln w="28575">
            <a:solidFill>
              <a:srgbClr val="CF39A8"/>
            </a:solidFill>
            <a:prstDash val="lgDashDot"/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480464-116C-77F6-B144-A8906413BBEB}"/>
              </a:ext>
            </a:extLst>
          </p:cNvPr>
          <p:cNvSpPr/>
          <p:nvPr/>
        </p:nvSpPr>
        <p:spPr>
          <a:xfrm>
            <a:off x="1588199" y="5447390"/>
            <a:ext cx="9015601" cy="6285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 học hỏi và đặt câu hỏi về mọi thứ xung quanh mình</a:t>
            </a:r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19">
            <a:extLst>
              <a:ext uri="{FF2B5EF4-FFF2-40B4-BE49-F238E27FC236}">
                <a16:creationId xmlns:a16="http://schemas.microsoft.com/office/drawing/2014/main" id="{6E1F24AD-F2F9-07BC-D0BF-AA8479C68701}"/>
              </a:ext>
            </a:extLst>
          </p:cNvPr>
          <p:cNvSpPr/>
          <p:nvPr/>
        </p:nvSpPr>
        <p:spPr>
          <a:xfrm>
            <a:off x="594367" y="5541126"/>
            <a:ext cx="707909" cy="5348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34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433F8F-EF84-745E-F3F8-FB08D9396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0" y="0"/>
            <a:ext cx="12192530" cy="6858000"/>
          </a:xfrm>
          <a:prstGeom prst="rect">
            <a:avLst/>
          </a:prstGeom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B1EDF2B7-5F3E-0111-CA16-97F33435D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" y="558759"/>
            <a:ext cx="14986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962CEF-CA55-0F23-7ACD-CD126C89B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183" y="610117"/>
            <a:ext cx="5887272" cy="57158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480464-116C-77F6-B144-A8906413BBEB}"/>
              </a:ext>
            </a:extLst>
          </p:cNvPr>
          <p:cNvSpPr/>
          <p:nvPr/>
        </p:nvSpPr>
        <p:spPr>
          <a:xfrm>
            <a:off x="629213" y="2409330"/>
            <a:ext cx="10933043" cy="10196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5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93C1B1-AF2A-B847-4686-179BDEA8CAB1}"/>
              </a:ext>
            </a:extLst>
          </p:cNvPr>
          <p:cNvSpPr/>
          <p:nvPr/>
        </p:nvSpPr>
        <p:spPr>
          <a:xfrm>
            <a:off x="611381" y="2069122"/>
            <a:ext cx="3352667" cy="19637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FA207D-EA47-863B-F76E-218A4074228B}"/>
              </a:ext>
            </a:extLst>
          </p:cNvPr>
          <p:cNvSpPr txBox="1"/>
          <p:nvPr/>
        </p:nvSpPr>
        <p:spPr>
          <a:xfrm>
            <a:off x="695012" y="2358485"/>
            <a:ext cx="32654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10A8C095-D649-AF22-B85D-39A69AAB2471}"/>
              </a:ext>
            </a:extLst>
          </p:cNvPr>
          <p:cNvSpPr/>
          <p:nvPr/>
        </p:nvSpPr>
        <p:spPr>
          <a:xfrm>
            <a:off x="4944537" y="1063957"/>
            <a:ext cx="6876402" cy="1963720"/>
          </a:xfrm>
          <a:prstGeom prst="cloudCallout">
            <a:avLst>
              <a:gd name="adj1" fmla="val -9179"/>
              <a:gd name="adj2" fmla="val -782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Graphic 11" descr="Back with solid fill">
            <a:extLst>
              <a:ext uri="{FF2B5EF4-FFF2-40B4-BE49-F238E27FC236}">
                <a16:creationId xmlns:a16="http://schemas.microsoft.com/office/drawing/2014/main" id="{71D92F55-793C-A500-ED02-73A8EBCE9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269907">
            <a:off x="3726144" y="2292700"/>
            <a:ext cx="1678976" cy="691252"/>
          </a:xfrm>
          <a:prstGeom prst="rect">
            <a:avLst/>
          </a:prstGeom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09D70A75-1236-0A7C-8C53-C9CE4382370D}"/>
              </a:ext>
            </a:extLst>
          </p:cNvPr>
          <p:cNvSpPr/>
          <p:nvPr/>
        </p:nvSpPr>
        <p:spPr>
          <a:xfrm>
            <a:off x="4684187" y="3271758"/>
            <a:ext cx="6736400" cy="2362199"/>
          </a:xfrm>
          <a:prstGeom prst="cloudCallout">
            <a:avLst>
              <a:gd name="adj1" fmla="val -9179"/>
              <a:gd name="adj2" fmla="val -782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Graphic 13" descr="Back with solid fill">
            <a:extLst>
              <a:ext uri="{FF2B5EF4-FFF2-40B4-BE49-F238E27FC236}">
                <a16:creationId xmlns:a16="http://schemas.microsoft.com/office/drawing/2014/main" id="{B67FA549-DE52-2748-E8BB-5C7C4EEB0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753526">
            <a:off x="3791939" y="3186056"/>
            <a:ext cx="1895786" cy="691252"/>
          </a:xfrm>
          <a:prstGeom prst="rect">
            <a:avLst/>
          </a:prstGeom>
        </p:spPr>
      </p:pic>
      <p:pic>
        <p:nvPicPr>
          <p:cNvPr id="15" name="Picture 17">
            <a:extLst>
              <a:ext uri="{FF2B5EF4-FFF2-40B4-BE49-F238E27FC236}">
                <a16:creationId xmlns:a16="http://schemas.microsoft.com/office/drawing/2014/main" id="{92EF4BC4-6251-EC1F-6078-85C4D474E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7" y="273475"/>
            <a:ext cx="14986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982B25-4C37-8375-ECAF-C0F283C74D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1997" y="289018"/>
            <a:ext cx="5887272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5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">
            <a:extLst>
              <a:ext uri="{FF2B5EF4-FFF2-40B4-BE49-F238E27FC236}">
                <a16:creationId xmlns:a16="http://schemas.microsoft.com/office/drawing/2014/main" id="{70B99495-1B04-C091-4818-62050EC5D9A9}"/>
              </a:ext>
            </a:extLst>
          </p:cNvPr>
          <p:cNvGrpSpPr>
            <a:grpSpLocks noChangeAspect="1"/>
          </p:cNvGrpSpPr>
          <p:nvPr/>
        </p:nvGrpSpPr>
        <p:grpSpPr>
          <a:xfrm>
            <a:off x="11175357" y="50891"/>
            <a:ext cx="961898" cy="961895"/>
            <a:chOff x="0" y="0"/>
            <a:chExt cx="6350000" cy="634997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D8B83B6-4EEE-1073-E651-41E71111D2A7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17">
            <a:extLst>
              <a:ext uri="{FF2B5EF4-FFF2-40B4-BE49-F238E27FC236}">
                <a16:creationId xmlns:a16="http://schemas.microsoft.com/office/drawing/2014/main" id="{069729CD-C6CC-4508-FE36-0EE67CADD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2" y="168300"/>
            <a:ext cx="14986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3E0FDC-ED2B-6828-45EF-59078F883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371" y="220837"/>
            <a:ext cx="5887272" cy="571580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8FD52A93-A7D0-D9BC-21CF-CE3AC19B5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108" y1="82167" x2="49369" y2="89575"/>
                        <a14:backgroundMark x1="50991" y1="65432" x2="50991" y2="80110"/>
                        <a14:backgroundMark x1="51712" y1="80384" x2="50270" y2="80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211" y="3617843"/>
            <a:ext cx="2598292" cy="341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5A68E58F-BA7A-5458-4721-98F32915EFE2}"/>
              </a:ext>
            </a:extLst>
          </p:cNvPr>
          <p:cNvSpPr/>
          <p:nvPr/>
        </p:nvSpPr>
        <p:spPr>
          <a:xfrm>
            <a:off x="742121" y="1739771"/>
            <a:ext cx="9899374" cy="3773899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B40AB-F8C3-E529-6BBC-0F9C48362A09}"/>
              </a:ext>
            </a:extLst>
          </p:cNvPr>
          <p:cNvSpPr txBox="1"/>
          <p:nvPr/>
        </p:nvSpPr>
        <p:spPr>
          <a:xfrm>
            <a:off x="4678017" y="1154996"/>
            <a:ext cx="2743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53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>
            <a:extLst>
              <a:ext uri="{FF2B5EF4-FFF2-40B4-BE49-F238E27FC236}">
                <a16:creationId xmlns:a16="http://schemas.microsoft.com/office/drawing/2014/main" id="{520FB7B2-C0CB-9155-4878-CD9485867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03" y="554414"/>
            <a:ext cx="14986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B1C590-8596-0A4A-EDB8-86A3E658C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130" y="580912"/>
            <a:ext cx="5163271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05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>
            <a:extLst>
              <a:ext uri="{FF2B5EF4-FFF2-40B4-BE49-F238E27FC236}">
                <a16:creationId xmlns:a16="http://schemas.microsoft.com/office/drawing/2014/main" id="{520FB7B2-C0CB-9155-4878-CD9485867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03" y="554414"/>
            <a:ext cx="14986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B1C590-8596-0A4A-EDB8-86A3E658C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130" y="580912"/>
            <a:ext cx="5163271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92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>
            <a:extLst>
              <a:ext uri="{FF2B5EF4-FFF2-40B4-BE49-F238E27FC236}">
                <a16:creationId xmlns:a16="http://schemas.microsoft.com/office/drawing/2014/main" id="{87071A31-5B67-5CAF-7294-F7C9B302D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83" y="117534"/>
            <a:ext cx="14986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D055B8-4DC8-8529-6244-9429D7A20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583" y="176228"/>
            <a:ext cx="5628097" cy="609685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9D88C9AE-CA0D-6119-6B68-1FD70CD96EFD}"/>
              </a:ext>
            </a:extLst>
          </p:cNvPr>
          <p:cNvSpPr/>
          <p:nvPr/>
        </p:nvSpPr>
        <p:spPr>
          <a:xfrm>
            <a:off x="326170" y="1519891"/>
            <a:ext cx="642113" cy="477242"/>
          </a:xfrm>
          <a:prstGeom prst="wedgeEllipseCallout">
            <a:avLst>
              <a:gd name="adj1" fmla="val 66178"/>
              <a:gd name="adj2" fmla="val 36500"/>
            </a:avLst>
          </a:prstGeom>
          <a:solidFill>
            <a:srgbClr val="E622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Gluten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059FC1-E275-97D6-A2BF-B30A17109A05}"/>
              </a:ext>
            </a:extLst>
          </p:cNvPr>
          <p:cNvSpPr txBox="1"/>
          <p:nvPr/>
        </p:nvSpPr>
        <p:spPr>
          <a:xfrm>
            <a:off x="855092" y="1897216"/>
            <a:ext cx="104818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Nunito Black" pitchFamily="2" charset="0"/>
              </a:rPr>
              <a:t>-</a:t>
            </a:r>
            <a:r>
              <a:rPr lang="vi-VN" sz="3200" b="1" dirty="0">
                <a:solidFill>
                  <a:srgbClr val="FFC000"/>
                </a:solidFill>
                <a:latin typeface="Nunito Black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1B3928-804B-06CA-75DA-37113C0E3346}"/>
              </a:ext>
            </a:extLst>
          </p:cNvPr>
          <p:cNvSpPr txBox="1"/>
          <p:nvPr/>
        </p:nvSpPr>
        <p:spPr>
          <a:xfrm>
            <a:off x="855092" y="3321725"/>
            <a:ext cx="111119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002060"/>
                </a:solidFill>
                <a:latin typeface="Nunito Black" pitchFamily="2" charset="0"/>
              </a:rPr>
              <a:t>-</a:t>
            </a:r>
            <a:r>
              <a:rPr lang="vi-VN" sz="2800" b="1" dirty="0">
                <a:solidFill>
                  <a:srgbClr val="FFC000"/>
                </a:solidFill>
                <a:latin typeface="Nunito Black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670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E30BB7-3333-9434-9A19-AA507F3C8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314" y="0"/>
            <a:ext cx="5628097" cy="609685"/>
          </a:xfrm>
          <a:prstGeom prst="rect">
            <a:avLst/>
          </a:prstGeom>
        </p:spPr>
      </p:pic>
      <p:pic>
        <p:nvPicPr>
          <p:cNvPr id="4" name="Picture 17">
            <a:extLst>
              <a:ext uri="{FF2B5EF4-FFF2-40B4-BE49-F238E27FC236}">
                <a16:creationId xmlns:a16="http://schemas.microsoft.com/office/drawing/2014/main" id="{E84501FB-92E3-3B2A-CF53-A70129B7A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4" y="0"/>
            <a:ext cx="14986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09BB6A-0696-70A9-BFFF-59CABFC9D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108" y1="82167" x2="49369" y2="89575"/>
                        <a14:backgroundMark x1="50991" y1="65432" x2="50991" y2="80110"/>
                        <a14:backgroundMark x1="51712" y1="80384" x2="50270" y2="80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104" y="4326212"/>
            <a:ext cx="2233739" cy="282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D02099-E2EB-D556-271A-6D108BDEC40A}"/>
              </a:ext>
            </a:extLst>
          </p:cNvPr>
          <p:cNvSpPr txBox="1"/>
          <p:nvPr/>
        </p:nvSpPr>
        <p:spPr>
          <a:xfrm>
            <a:off x="4280451" y="727075"/>
            <a:ext cx="2743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317AEE47-F22B-2641-2F7D-4D8C2F74C5AD}"/>
              </a:ext>
            </a:extLst>
          </p:cNvPr>
          <p:cNvSpPr/>
          <p:nvPr/>
        </p:nvSpPr>
        <p:spPr>
          <a:xfrm>
            <a:off x="537035" y="1434961"/>
            <a:ext cx="10564344" cy="439691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ban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Ham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31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533F04-E7AD-30CF-2E20-4EB3AC54B022}"/>
              </a:ext>
            </a:extLst>
          </p:cNvPr>
          <p:cNvSpPr txBox="1">
            <a:spLocks/>
          </p:cNvSpPr>
          <p:nvPr/>
        </p:nvSpPr>
        <p:spPr>
          <a:xfrm>
            <a:off x="3813636" y="1443816"/>
            <a:ext cx="6166465" cy="2673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0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em!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94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F5661A-BCDD-EFF8-2DED-774B17D943F8}"/>
              </a:ext>
            </a:extLst>
          </p:cNvPr>
          <p:cNvSpPr txBox="1">
            <a:spLocks/>
          </p:cNvSpPr>
          <p:nvPr/>
        </p:nvSpPr>
        <p:spPr>
          <a:xfrm>
            <a:off x="3474720" y="1991227"/>
            <a:ext cx="7518400" cy="2673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8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8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027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6A34E3-FEC3-C6B1-B12F-C9F678D8B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4207" y="2458938"/>
            <a:ext cx="73331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9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altLang="en-US" sz="9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232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BFED91-1BC0-926E-8215-138CEF51C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511" y="963621"/>
            <a:ext cx="3841788" cy="2522781"/>
          </a:xfrm>
          <a:prstGeom prst="rect">
            <a:avLst/>
          </a:prstGeom>
          <a:ln w="19050">
            <a:solidFill>
              <a:srgbClr val="E6227B"/>
            </a:solidFill>
            <a:prstDash val="lgDashDot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D08E35-4936-97C6-3D35-185AC1E7A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355" y="967710"/>
            <a:ext cx="4128524" cy="2514601"/>
          </a:xfrm>
          <a:prstGeom prst="rect">
            <a:avLst/>
          </a:prstGeom>
          <a:ln w="19050">
            <a:solidFill>
              <a:srgbClr val="00B050"/>
            </a:solidFill>
            <a:prstDash val="lgDashDot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F2564B-E280-6F10-1E13-BF7CA1F55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648" y="171427"/>
            <a:ext cx="5887272" cy="571580"/>
          </a:xfrm>
          <a:prstGeom prst="rect">
            <a:avLst/>
          </a:prstGeom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450CD2C1-9E29-B6FE-3890-16259AD39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7" y="177658"/>
            <a:ext cx="14986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AAF487-7EB4-5C70-3F84-7A3DA2A765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3511" y="3816628"/>
            <a:ext cx="3841787" cy="2659080"/>
          </a:xfrm>
          <a:prstGeom prst="rect">
            <a:avLst/>
          </a:prstGeom>
          <a:ln w="19050">
            <a:solidFill>
              <a:srgbClr val="B553B0"/>
            </a:solidFill>
            <a:prstDash val="lgDashDot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5791C2-83CE-B13B-A2C1-321284B123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7355" y="3816628"/>
            <a:ext cx="4128525" cy="2650901"/>
          </a:xfrm>
          <a:prstGeom prst="rect">
            <a:avLst/>
          </a:prstGeom>
          <a:solidFill>
            <a:srgbClr val="FFC000"/>
          </a:solidFill>
          <a:ln w="28575">
            <a:solidFill>
              <a:srgbClr val="CF39A8"/>
            </a:solidFill>
            <a:prstDash val="lgDashDot"/>
          </a:ln>
        </p:spPr>
      </p:pic>
    </p:spTree>
    <p:extLst>
      <p:ext uri="{BB962C8B-B14F-4D97-AF65-F5344CB8AC3E}">
        <p14:creationId xmlns:p14="http://schemas.microsoft.com/office/powerpoint/2010/main" val="371349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>
            <a:extLst>
              <a:ext uri="{FF2B5EF4-FFF2-40B4-BE49-F238E27FC236}">
                <a16:creationId xmlns:a16="http://schemas.microsoft.com/office/drawing/2014/main" id="{520FB7B2-C0CB-9155-4878-CD9485867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03" y="554414"/>
            <a:ext cx="14986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3555" y="1281489"/>
            <a:ext cx="6284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8643" y="2472738"/>
            <a:ext cx="10187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067306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BFED91-1BC0-926E-8215-138CEF51C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11" y="963621"/>
            <a:ext cx="3841788" cy="2522781"/>
          </a:xfrm>
          <a:prstGeom prst="rect">
            <a:avLst/>
          </a:prstGeom>
          <a:ln w="19050">
            <a:solidFill>
              <a:srgbClr val="E6227B"/>
            </a:solidFill>
            <a:prstDash val="lgDashDot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D08E35-4936-97C6-3D35-185AC1E7A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355" y="967710"/>
            <a:ext cx="4128524" cy="2514601"/>
          </a:xfrm>
          <a:prstGeom prst="rect">
            <a:avLst/>
          </a:prstGeom>
          <a:ln w="19050">
            <a:solidFill>
              <a:srgbClr val="00B050"/>
            </a:solidFill>
            <a:prstDash val="lgDashDot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F2564B-E280-6F10-1E13-BF7CA1F55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648" y="171427"/>
            <a:ext cx="5887272" cy="571580"/>
          </a:xfrm>
          <a:prstGeom prst="rect">
            <a:avLst/>
          </a:prstGeom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450CD2C1-9E29-B6FE-3890-16259AD39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7" y="177658"/>
            <a:ext cx="14986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AAF487-7EB4-5C70-3F84-7A3DA2A765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3511" y="3816628"/>
            <a:ext cx="3841787" cy="2659080"/>
          </a:xfrm>
          <a:prstGeom prst="rect">
            <a:avLst/>
          </a:prstGeom>
          <a:ln w="19050">
            <a:solidFill>
              <a:srgbClr val="B553B0"/>
            </a:solidFill>
            <a:prstDash val="lgDashDot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5791C2-83CE-B13B-A2C1-321284B123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7355" y="3816628"/>
            <a:ext cx="4128525" cy="2650901"/>
          </a:xfrm>
          <a:prstGeom prst="rect">
            <a:avLst/>
          </a:prstGeom>
          <a:solidFill>
            <a:srgbClr val="FFC000"/>
          </a:solidFill>
          <a:ln w="28575">
            <a:solidFill>
              <a:srgbClr val="CF39A8"/>
            </a:solidFill>
            <a:prstDash val="lgDashDot"/>
          </a:ln>
        </p:spPr>
      </p:pic>
    </p:spTree>
    <p:extLst>
      <p:ext uri="{BB962C8B-B14F-4D97-AF65-F5344CB8AC3E}">
        <p14:creationId xmlns:p14="http://schemas.microsoft.com/office/powerpoint/2010/main" val="102256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>
            <a:extLst>
              <a:ext uri="{FF2B5EF4-FFF2-40B4-BE49-F238E27FC236}">
                <a16:creationId xmlns:a16="http://schemas.microsoft.com/office/drawing/2014/main" id="{57FC40A9-BADC-4EB4-E53C-FD88EB781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1" y="0"/>
            <a:ext cx="1498600" cy="86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CC86DA-6787-F12A-A7A6-FC0A67C2B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888" y="146369"/>
            <a:ext cx="5887272" cy="571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E8D982-16D4-00B2-5A73-6BD2EE1F5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093" y="864317"/>
            <a:ext cx="6788067" cy="3518419"/>
          </a:xfrm>
          <a:prstGeom prst="rect">
            <a:avLst/>
          </a:prstGeom>
          <a:ln w="19050">
            <a:solidFill>
              <a:srgbClr val="E6227B"/>
            </a:solidFill>
            <a:prstDash val="lgDashDot"/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FAA2FB4-EC61-3518-22B7-912F97E57D4A}"/>
              </a:ext>
            </a:extLst>
          </p:cNvPr>
          <p:cNvSpPr/>
          <p:nvPr/>
        </p:nvSpPr>
        <p:spPr>
          <a:xfrm>
            <a:off x="1246430" y="4529106"/>
            <a:ext cx="10235113" cy="5715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vi-VN" sz="2800" b="1" dirty="0">
                <a:solidFill>
                  <a:srgbClr val="002060"/>
                </a:solidFill>
                <a:latin typeface="+mj-lt"/>
              </a:rPr>
              <a:t>Sẵn sàng hỏi người khác về những điều mình chưa biết.</a:t>
            </a:r>
            <a:endParaRPr lang="en-US" altLang="en-US"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Arrow: Right 19">
            <a:extLst>
              <a:ext uri="{FF2B5EF4-FFF2-40B4-BE49-F238E27FC236}">
                <a16:creationId xmlns:a16="http://schemas.microsoft.com/office/drawing/2014/main" id="{A0F8736D-771D-4D3F-7E5D-A70C13E49799}"/>
              </a:ext>
            </a:extLst>
          </p:cNvPr>
          <p:cNvSpPr/>
          <p:nvPr/>
        </p:nvSpPr>
        <p:spPr>
          <a:xfrm>
            <a:off x="352528" y="4520182"/>
            <a:ext cx="715857" cy="58050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96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874D00E-B7E1-7C65-0CE2-0B29CE95E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743" y="1037980"/>
            <a:ext cx="7708106" cy="3485322"/>
          </a:xfrm>
          <a:prstGeom prst="rect">
            <a:avLst/>
          </a:prstGeom>
          <a:ln w="19050">
            <a:solidFill>
              <a:srgbClr val="00B050"/>
            </a:solidFill>
            <a:prstDash val="lgDashDot"/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2B3A078-7087-54AE-6EC7-35394845A7A3}"/>
              </a:ext>
            </a:extLst>
          </p:cNvPr>
          <p:cNvSpPr/>
          <p:nvPr/>
        </p:nvSpPr>
        <p:spPr>
          <a:xfrm>
            <a:off x="1489328" y="4780399"/>
            <a:ext cx="8831316" cy="5715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FC6407E9-9563-D9EA-BE5F-054D35D3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43" y="156636"/>
            <a:ext cx="14986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F2336B-F915-A283-A98D-898D856E4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743" y="234383"/>
            <a:ext cx="5887272" cy="571580"/>
          </a:xfrm>
          <a:prstGeom prst="rect">
            <a:avLst/>
          </a:prstGeom>
        </p:spPr>
      </p:pic>
      <p:sp>
        <p:nvSpPr>
          <p:cNvPr id="6" name="Arrow: Right 19">
            <a:extLst>
              <a:ext uri="{FF2B5EF4-FFF2-40B4-BE49-F238E27FC236}">
                <a16:creationId xmlns:a16="http://schemas.microsoft.com/office/drawing/2014/main" id="{55AA595B-69B8-9B92-36E8-16BD2E33932A}"/>
              </a:ext>
            </a:extLst>
          </p:cNvPr>
          <p:cNvSpPr/>
          <p:nvPr/>
        </p:nvSpPr>
        <p:spPr>
          <a:xfrm>
            <a:off x="555633" y="4780400"/>
            <a:ext cx="763530" cy="57158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9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7">
            <a:extLst>
              <a:ext uri="{FF2B5EF4-FFF2-40B4-BE49-F238E27FC236}">
                <a16:creationId xmlns:a16="http://schemas.microsoft.com/office/drawing/2014/main" id="{FD6AE633-89B3-28C5-86C2-FA7A5AF8D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43" y="156636"/>
            <a:ext cx="14986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0C15B7-7BBB-2CD1-396F-838C17350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743" y="312131"/>
            <a:ext cx="5887272" cy="571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D4C7D-6DF1-3BE1-DF17-BFA7C12F5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3227" y="1039206"/>
            <a:ext cx="8588512" cy="3898319"/>
          </a:xfrm>
          <a:prstGeom prst="rect">
            <a:avLst/>
          </a:prstGeom>
          <a:ln w="19050">
            <a:solidFill>
              <a:srgbClr val="B553B0"/>
            </a:solidFill>
            <a:prstDash val="lgDashDot"/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5CC8B63-702A-F837-44F7-572BC7D19E18}"/>
              </a:ext>
            </a:extLst>
          </p:cNvPr>
          <p:cNvSpPr/>
          <p:nvPr/>
        </p:nvSpPr>
        <p:spPr>
          <a:xfrm>
            <a:off x="1582659" y="5143702"/>
            <a:ext cx="9831173" cy="9653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cực tham gia hoạt động nhóm để học hỏi từ bạn bè và tăng cường khả năng làm việc nhóm</a:t>
            </a:r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19">
            <a:extLst>
              <a:ext uri="{FF2B5EF4-FFF2-40B4-BE49-F238E27FC236}">
                <a16:creationId xmlns:a16="http://schemas.microsoft.com/office/drawing/2014/main" id="{26DA43AE-3893-2435-286F-60BB5E6E6E29}"/>
              </a:ext>
            </a:extLst>
          </p:cNvPr>
          <p:cNvSpPr/>
          <p:nvPr/>
        </p:nvSpPr>
        <p:spPr>
          <a:xfrm>
            <a:off x="446864" y="5528540"/>
            <a:ext cx="715857" cy="58050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26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374</Words>
  <Application>Microsoft Office PowerPoint</Application>
  <PresentationFormat>Widescreen</PresentationFormat>
  <Paragraphs>27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Gluten Black</vt:lpstr>
      <vt:lpstr>Nunito Black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Administrator</cp:lastModifiedBy>
  <cp:revision>42</cp:revision>
  <dcterms:created xsi:type="dcterms:W3CDTF">2022-07-11T04:43:25Z</dcterms:created>
  <dcterms:modified xsi:type="dcterms:W3CDTF">2024-11-18T05:44:11Z</dcterms:modified>
</cp:coreProperties>
</file>