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2" r:id="rId2"/>
    <p:sldId id="256" r:id="rId3"/>
    <p:sldId id="263" r:id="rId4"/>
    <p:sldId id="264" r:id="rId5"/>
    <p:sldId id="265" r:id="rId6"/>
    <p:sldId id="266" r:id="rId7"/>
    <p:sldId id="278" r:id="rId8"/>
    <p:sldId id="269" r:id="rId9"/>
    <p:sldId id="270" r:id="rId10"/>
    <p:sldId id="257" r:id="rId11"/>
    <p:sldId id="259" r:id="rId12"/>
    <p:sldId id="260" r:id="rId13"/>
    <p:sldId id="271" r:id="rId14"/>
    <p:sldId id="279" r:id="rId15"/>
    <p:sldId id="272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711F6-DA48-4754-AA72-26545EFD556F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1987B-0B57-4E8A-824C-C1857465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94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DFC2A-D618-4DA3-A0D2-711633F4A1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1DC8-5F99-46AF-82D6-20DF399CE701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8244-040E-4D52-B8BC-1F81752D9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01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1DC8-5F99-46AF-82D6-20DF399CE701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8244-040E-4D52-B8BC-1F81752D9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6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1DC8-5F99-46AF-82D6-20DF399CE701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8244-040E-4D52-B8BC-1F81752D9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95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1DC8-5F99-46AF-82D6-20DF399CE701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8244-040E-4D52-B8BC-1F81752D9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64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1DC8-5F99-46AF-82D6-20DF399CE701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8244-040E-4D52-B8BC-1F81752D9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14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1DC8-5F99-46AF-82D6-20DF399CE701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8244-040E-4D52-B8BC-1F81752D9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21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1DC8-5F99-46AF-82D6-20DF399CE701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8244-040E-4D52-B8BC-1F81752D9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17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1DC8-5F99-46AF-82D6-20DF399CE701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8244-040E-4D52-B8BC-1F81752D9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28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1DC8-5F99-46AF-82D6-20DF399CE701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8244-040E-4D52-B8BC-1F81752D9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0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1DC8-5F99-46AF-82D6-20DF399CE701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8244-040E-4D52-B8BC-1F81752D9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39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1DC8-5F99-46AF-82D6-20DF399CE701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8244-040E-4D52-B8BC-1F81752D9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7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91DC8-5F99-46AF-82D6-20DF399CE701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D8244-040E-4D52-B8BC-1F81752D9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01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fif"/><Relationship Id="rId5" Type="http://schemas.openxmlformats.org/officeDocument/2006/relationships/image" Target="../media/image10.jfif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6822" y="1143000"/>
            <a:ext cx="7772400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Times New Roman" pitchFamily="18" charset="0"/>
                <a:cs typeface="Times New Roman" pitchFamily="18" charset="0"/>
              </a:rPr>
              <a:t>CHÀO MỪNG CÁC CON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Times New Roman" pitchFamily="18" charset="0"/>
                <a:cs typeface="Times New Roman" pitchFamily="18" charset="0"/>
              </a:rPr>
              <a:t>ĐẾN VỚI TIẾT TỰ NHIÊN VÀ XÃ HỘI LỚP 2</a:t>
            </a:r>
          </a:p>
        </p:txBody>
      </p:sp>
    </p:spTree>
    <p:extLst>
      <p:ext uri="{BB962C8B-B14F-4D97-AF65-F5344CB8AC3E}">
        <p14:creationId xmlns:p14="http://schemas.microsoft.com/office/powerpoint/2010/main" val="291926345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z2913207628797_225c491a152a9a2cc4913ce79b1a263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1062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71ECDAF-2257-44E2-A716-4FBB623C6AC8}"/>
              </a:ext>
            </a:extLst>
          </p:cNvPr>
          <p:cNvSpPr txBox="1">
            <a:spLocks/>
          </p:cNvSpPr>
          <p:nvPr/>
        </p:nvSpPr>
        <p:spPr>
          <a:xfrm>
            <a:off x="881062" y="0"/>
            <a:ext cx="8796338" cy="99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Hình ảnh 2">
            <a:extLst>
              <a:ext uri="{FF2B5EF4-FFF2-40B4-BE49-F238E27FC236}">
                <a16:creationId xmlns:a16="http://schemas.microsoft.com/office/drawing/2014/main" id="{A831AB6F-D46B-4AE5-B52F-4C1B55ED60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00" t="47038" r="53091" b="21081"/>
          <a:stretch/>
        </p:blipFill>
        <p:spPr>
          <a:xfrm>
            <a:off x="0" y="990600"/>
            <a:ext cx="91440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2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nhthangpc.VN\Desktop\z2913224534324_052ebd3de95f7f5dbe88726cfbadddb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0" y="13855"/>
            <a:ext cx="91440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Minhthangpc.VN\Desktop\z2913224534324_052ebd3de95f7f5dbe88726cfbadddb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39"/>
          <a:stretch/>
        </p:blipFill>
        <p:spPr bwMode="auto">
          <a:xfrm>
            <a:off x="0" y="3498270"/>
            <a:ext cx="9144000" cy="273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71ECDAF-2257-44E2-A716-4FBB623C6AC8}"/>
              </a:ext>
            </a:extLst>
          </p:cNvPr>
          <p:cNvSpPr txBox="1">
            <a:spLocks/>
          </p:cNvSpPr>
          <p:nvPr/>
        </p:nvSpPr>
        <p:spPr>
          <a:xfrm>
            <a:off x="1295400" y="2895600"/>
            <a:ext cx="2438400" cy="609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71ECDAF-2257-44E2-A716-4FBB623C6AC8}"/>
              </a:ext>
            </a:extLst>
          </p:cNvPr>
          <p:cNvSpPr txBox="1">
            <a:spLocks/>
          </p:cNvSpPr>
          <p:nvPr/>
        </p:nvSpPr>
        <p:spPr>
          <a:xfrm>
            <a:off x="5638800" y="2819400"/>
            <a:ext cx="2438400" cy="609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thuỷ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71ECDAF-2257-44E2-A716-4FBB623C6AC8}"/>
              </a:ext>
            </a:extLst>
          </p:cNvPr>
          <p:cNvSpPr txBox="1">
            <a:spLocks/>
          </p:cNvSpPr>
          <p:nvPr/>
        </p:nvSpPr>
        <p:spPr>
          <a:xfrm>
            <a:off x="228600" y="6248400"/>
            <a:ext cx="3581400" cy="609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71ECDAF-2257-44E2-A716-4FBB623C6AC8}"/>
              </a:ext>
            </a:extLst>
          </p:cNvPr>
          <p:cNvSpPr txBox="1">
            <a:spLocks/>
          </p:cNvSpPr>
          <p:nvPr/>
        </p:nvSpPr>
        <p:spPr>
          <a:xfrm>
            <a:off x="5715000" y="6210298"/>
            <a:ext cx="2438400" cy="609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sắt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80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ECDAF-2257-44E2-A716-4FBB623C6AC8}"/>
              </a:ext>
            </a:extLst>
          </p:cNvPr>
          <p:cNvSpPr txBox="1">
            <a:spLocks/>
          </p:cNvSpPr>
          <p:nvPr/>
        </p:nvSpPr>
        <p:spPr>
          <a:xfrm>
            <a:off x="2667000" y="207818"/>
            <a:ext cx="3810000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thuỷ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209800" y="969816"/>
            <a:ext cx="2216728" cy="55418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533899" y="969816"/>
            <a:ext cx="2247900" cy="55418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C71ECDAF-2257-44E2-A716-4FBB623C6AC8}"/>
              </a:ext>
            </a:extLst>
          </p:cNvPr>
          <p:cNvSpPr txBox="1">
            <a:spLocks/>
          </p:cNvSpPr>
          <p:nvPr/>
        </p:nvSpPr>
        <p:spPr>
          <a:xfrm>
            <a:off x="1136072" y="5715000"/>
            <a:ext cx="3435928" cy="609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sông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71ECDAF-2257-44E2-A716-4FBB623C6AC8}"/>
              </a:ext>
            </a:extLst>
          </p:cNvPr>
          <p:cNvSpPr txBox="1">
            <a:spLocks/>
          </p:cNvSpPr>
          <p:nvPr/>
        </p:nvSpPr>
        <p:spPr>
          <a:xfrm>
            <a:off x="5486400" y="5715000"/>
            <a:ext cx="3124200" cy="609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Minhthangpc.VN\Desktop\1b2656c32b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91" y="1607126"/>
            <a:ext cx="4218709" cy="395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inhthangpc.VN\Desktop\giao-thong-duong-thuy-hinh-thanh-the-n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46" y="1607125"/>
            <a:ext cx="4588453" cy="395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08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157F7C82-7509-48C8-A5DE-D3D19356C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89" y="152400"/>
            <a:ext cx="4201811" cy="268599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E03F3DB9-0019-4939-9525-9F0D87A868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1"/>
            <a:ext cx="4267200" cy="2667000"/>
          </a:xfrm>
          <a:prstGeom prst="rect">
            <a:avLst/>
          </a:prstGeom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71E149F1-B7A4-4238-BC9B-3BEB2A747762}"/>
              </a:ext>
            </a:extLst>
          </p:cNvPr>
          <p:cNvSpPr/>
          <p:nvPr/>
        </p:nvSpPr>
        <p:spPr>
          <a:xfrm>
            <a:off x="2209800" y="2743200"/>
            <a:ext cx="4419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87626CCE-D64A-4120-AC4B-8856AB3C4F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89636"/>
            <a:ext cx="4191000" cy="2682564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34D857EF-C57B-4B95-9569-27C93C5A21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510722"/>
            <a:ext cx="4267200" cy="2640391"/>
          </a:xfrm>
          <a:prstGeom prst="rect">
            <a:avLst/>
          </a:prstGeom>
        </p:spPr>
      </p:pic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C7D58210-6F83-4A0C-80D9-6278831DDB95}"/>
              </a:ext>
            </a:extLst>
          </p:cNvPr>
          <p:cNvSpPr/>
          <p:nvPr/>
        </p:nvSpPr>
        <p:spPr>
          <a:xfrm>
            <a:off x="2286000" y="6096000"/>
            <a:ext cx="4419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ngầm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29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1"/>
          <p:cNvGrpSpPr>
            <a:grpSpLocks/>
          </p:cNvGrpSpPr>
          <p:nvPr/>
        </p:nvGrpSpPr>
        <p:grpSpPr bwMode="auto">
          <a:xfrm>
            <a:off x="-247649" y="3373438"/>
            <a:ext cx="9256713" cy="3440112"/>
            <a:chOff x="-53293" y="2190760"/>
            <a:chExt cx="9211855" cy="2951064"/>
          </a:xfrm>
        </p:grpSpPr>
        <p:pic>
          <p:nvPicPr>
            <p:cNvPr id="9227" name="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8310" y="3158818"/>
              <a:ext cx="4910252" cy="1956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6016" y="2190760"/>
              <a:ext cx="3208926" cy="2720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3293" y="2655149"/>
              <a:ext cx="4910252" cy="248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椭圆 2730"/>
          <p:cNvSpPr/>
          <p:nvPr/>
        </p:nvSpPr>
        <p:spPr>
          <a:xfrm>
            <a:off x="228602" y="457202"/>
            <a:ext cx="900791" cy="670525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9222" name="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244475"/>
            <a:ext cx="2208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731838"/>
            <a:ext cx="22082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71ECDAF-2257-44E2-A716-4FBB623C6AC8}"/>
              </a:ext>
            </a:extLst>
          </p:cNvPr>
          <p:cNvSpPr txBox="1">
            <a:spLocks/>
          </p:cNvSpPr>
          <p:nvPr/>
        </p:nvSpPr>
        <p:spPr>
          <a:xfrm>
            <a:off x="1543845" y="1513206"/>
            <a:ext cx="7066755" cy="99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12153" t="40000" r="82111" b="42963"/>
          <a:stretch/>
        </p:blipFill>
        <p:spPr>
          <a:xfrm>
            <a:off x="263239" y="1219200"/>
            <a:ext cx="1048134" cy="127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4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0EC80FB6-5807-41BF-AD61-3B6FA7A51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457200"/>
            <a:ext cx="4343401" cy="268779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FB665F59-4E5C-4F83-AE7E-E2943E81E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57200"/>
            <a:ext cx="4343399" cy="2718722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82F407E2-43C7-4DF6-ACB7-7A187E1423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99165"/>
            <a:ext cx="4343400" cy="2514600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DB4E8085-2A92-4416-8829-7203C051A3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3699165"/>
            <a:ext cx="4343399" cy="2514600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28CF2E17-5A92-48C2-9DB6-1694EDE7C2B8}"/>
              </a:ext>
            </a:extLst>
          </p:cNvPr>
          <p:cNvSpPr/>
          <p:nvPr/>
        </p:nvSpPr>
        <p:spPr>
          <a:xfrm>
            <a:off x="1136085" y="3196934"/>
            <a:ext cx="2286000" cy="4191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90928EE7-EFB3-42AA-8BC0-23EB4EC6E204}"/>
              </a:ext>
            </a:extLst>
          </p:cNvPr>
          <p:cNvSpPr/>
          <p:nvPr/>
        </p:nvSpPr>
        <p:spPr>
          <a:xfrm>
            <a:off x="5555685" y="3262750"/>
            <a:ext cx="22860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0F9B96DF-631F-446A-B70A-2A003AAE215C}"/>
              </a:ext>
            </a:extLst>
          </p:cNvPr>
          <p:cNvSpPr/>
          <p:nvPr/>
        </p:nvSpPr>
        <p:spPr>
          <a:xfrm>
            <a:off x="1108375" y="6324600"/>
            <a:ext cx="22860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052DD3E2-E5AD-4114-84B8-E4CE59994679}"/>
              </a:ext>
            </a:extLst>
          </p:cNvPr>
          <p:cNvSpPr/>
          <p:nvPr/>
        </p:nvSpPr>
        <p:spPr>
          <a:xfrm>
            <a:off x="5029200" y="6324600"/>
            <a:ext cx="32004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49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7948E4FA-A74A-4EAF-9725-B0ABC259F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944"/>
            <a:ext cx="8839200" cy="5782656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B0261C26-9830-44AF-AE0D-5278B8E2AF57}"/>
              </a:ext>
            </a:extLst>
          </p:cNvPr>
          <p:cNvSpPr/>
          <p:nvPr/>
        </p:nvSpPr>
        <p:spPr>
          <a:xfrm>
            <a:off x="2327565" y="5999020"/>
            <a:ext cx="4419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40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400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94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7152" y="2556932"/>
            <a:ext cx="5976071" cy="108613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</a:t>
            </a:r>
            <a:r>
              <a:rPr lang="en-US" sz="8800" b="1" dirty="0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các</a:t>
            </a:r>
            <a:r>
              <a:rPr lang="en-US" sz="8800" b="1" dirty="0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con.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 smtClean="0">
                <a:ln/>
                <a:solidFill>
                  <a:srgbClr val="FF0000"/>
                </a:solidFill>
                <a:latin typeface="UTM Avo" panose="02040603050506020204" pitchFamily="18" charset="0"/>
              </a:rPr>
              <a:t>Ch</a:t>
            </a:r>
            <a:r>
              <a:rPr lang="en-US" sz="8800" b="1" dirty="0" err="1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úc</a:t>
            </a:r>
            <a:r>
              <a:rPr lang="en-US" sz="8800" b="1" dirty="0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các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con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học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tập</a:t>
            </a:r>
            <a:r>
              <a:rPr lang="en-US" sz="8800" b="1" dirty="0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tốt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2078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z2913135561015_a2421746d669c13dfd162572a5bd35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44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9"/>
          <p:cNvPicPr>
            <a:picLocks noChangeAspect="1"/>
          </p:cNvPicPr>
          <p:nvPr/>
        </p:nvPicPr>
        <p:blipFill rotWithShape="1">
          <a:blip r:embed="rId2" cstate="screen"/>
          <a:srcRect l="9168" r="13475"/>
          <a:stretch/>
        </p:blipFill>
        <p:spPr>
          <a:xfrm flipH="1">
            <a:off x="184244" y="294968"/>
            <a:ext cx="8959756" cy="650403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70566" y="1185081"/>
            <a:ext cx="1263034" cy="123057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26500" y="1386713"/>
            <a:ext cx="1383300" cy="77498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0" y="924068"/>
            <a:ext cx="5029200" cy="17525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endPara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44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81600"/>
            <a:ext cx="90820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280992" y="803275"/>
            <a:ext cx="43656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234951" y="1573213"/>
            <a:ext cx="87566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250826" y="2908518"/>
            <a:ext cx="87407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fr-FR" alt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77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E78B9F5E-671B-485A-8F3B-CC6EAF25BE8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M</a:t>
            </a:r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23AB89BB-9C09-42F8-8255-032A67FC0DC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6" name="Picture 2" descr="D:\1.me\khung\pngtree-fun-children-s-day-poster-background-image_223947.jpg">
            <a:extLst>
              <a:ext uri="{FF2B5EF4-FFF2-40B4-BE49-F238E27FC236}">
                <a16:creationId xmlns:a16="http://schemas.microsoft.com/office/drawing/2014/main" id="{8E4FE5FD-7DCA-468D-9B55-B7968C93C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252E512-D174-450C-8987-2109CA7F4F3C}"/>
              </a:ext>
            </a:extLst>
          </p:cNvPr>
          <p:cNvSpPr/>
          <p:nvPr/>
        </p:nvSpPr>
        <p:spPr>
          <a:xfrm>
            <a:off x="1006366" y="3048000"/>
            <a:ext cx="7440498" cy="92333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</a:rPr>
              <a:t>Trò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chơi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 err="1">
                <a:solidFill>
                  <a:srgbClr val="FF0000"/>
                </a:solidFill>
              </a:rPr>
              <a:t>Đoán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tên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phương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tiện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giao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thông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9C9F52-27FF-4C67-BB61-56D31F407116}"/>
              </a:ext>
            </a:extLst>
          </p:cNvPr>
          <p:cNvSpPr txBox="1">
            <a:spLocks/>
          </p:cNvSpPr>
          <p:nvPr/>
        </p:nvSpPr>
        <p:spPr>
          <a:xfrm>
            <a:off x="685800" y="144780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</a:rPr>
              <a:t>KHỞI ĐỘNG</a:t>
            </a:r>
          </a:p>
        </p:txBody>
      </p:sp>
      <p:pic>
        <p:nvPicPr>
          <p:cNvPr id="3079" name="EmYeuTruongEm.mp3">
            <a:hlinkClick r:id="" action="ppaction://media"/>
            <a:extLst>
              <a:ext uri="{FF2B5EF4-FFF2-40B4-BE49-F238E27FC236}">
                <a16:creationId xmlns:a16="http://schemas.microsoft.com/office/drawing/2014/main" id="{14461971-E619-45D7-B3F2-4DF6CF89E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553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07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FD6A707F-AF06-4718-9FF2-1E8BF587D5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98107" cy="6858000"/>
          </a:xfrm>
        </p:spPr>
      </p:pic>
      <p:sp>
        <p:nvSpPr>
          <p:cNvPr id="6" name="Lưu đồ: Lưu trữ Truy nhập Tuần tự 5">
            <a:extLst>
              <a:ext uri="{FF2B5EF4-FFF2-40B4-BE49-F238E27FC236}">
                <a16:creationId xmlns:a16="http://schemas.microsoft.com/office/drawing/2014/main" id="{A068B516-DC9B-4CF6-A283-2B4D1E531E99}"/>
              </a:ext>
            </a:extLst>
          </p:cNvPr>
          <p:cNvSpPr/>
          <p:nvPr/>
        </p:nvSpPr>
        <p:spPr>
          <a:xfrm>
            <a:off x="1143000" y="1295400"/>
            <a:ext cx="6934200" cy="2743200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trắng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xinh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Đèn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nhấp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nháy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Chạy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 </a:t>
            </a:r>
            <a:endParaRPr lang="en-US" sz="3200" b="1" dirty="0"/>
          </a:p>
        </p:txBody>
      </p:sp>
      <p:sp>
        <p:nvSpPr>
          <p:cNvPr id="7" name="Lưu đồ: Lưu trữ Truy nhập Tuần tự 6">
            <a:extLst>
              <a:ext uri="{FF2B5EF4-FFF2-40B4-BE49-F238E27FC236}">
                <a16:creationId xmlns:a16="http://schemas.microsoft.com/office/drawing/2014/main" id="{1DAF6775-6C39-4CFB-8BE9-DBB17B94AD8C}"/>
              </a:ext>
            </a:extLst>
          </p:cNvPr>
          <p:cNvSpPr/>
          <p:nvPr/>
        </p:nvSpPr>
        <p:spPr>
          <a:xfrm>
            <a:off x="838200" y="1295400"/>
            <a:ext cx="7391400" cy="2743200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ban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ưu đồ: Lưu trữ Truy nhập Tuần tự 7">
            <a:extLst>
              <a:ext uri="{FF2B5EF4-FFF2-40B4-BE49-F238E27FC236}">
                <a16:creationId xmlns:a16="http://schemas.microsoft.com/office/drawing/2014/main" id="{0D65AE5F-7C1E-4B2E-8F68-06021D6DA0E2}"/>
              </a:ext>
            </a:extLst>
          </p:cNvPr>
          <p:cNvSpPr/>
          <p:nvPr/>
        </p:nvSpPr>
        <p:spPr>
          <a:xfrm>
            <a:off x="2514600" y="1371600"/>
            <a:ext cx="5105400" cy="2743200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ưu đồ: Lưu trữ Truy nhập Tuần tự 8">
            <a:extLst>
              <a:ext uri="{FF2B5EF4-FFF2-40B4-BE49-F238E27FC236}">
                <a16:creationId xmlns:a16="http://schemas.microsoft.com/office/drawing/2014/main" id="{9256C176-C301-42B4-AF9E-CDF5BB2A0D62}"/>
              </a:ext>
            </a:extLst>
          </p:cNvPr>
          <p:cNvSpPr/>
          <p:nvPr/>
        </p:nvSpPr>
        <p:spPr>
          <a:xfrm>
            <a:off x="762000" y="1295400"/>
            <a:ext cx="8077200" cy="2819400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ray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A5EC5275-22DA-4984-AD36-DD681477AF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6100" y="3810000"/>
            <a:ext cx="3048000" cy="1714500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52C2F9BA-3CE5-4C96-B70E-FEA3ECF9A1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34444" r="10000" b="30000"/>
          <a:stretch/>
        </p:blipFill>
        <p:spPr>
          <a:xfrm>
            <a:off x="9220200" y="1524000"/>
            <a:ext cx="2819400" cy="1219200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023BBCF9-3C61-4D63-9C1E-0F8286DE7E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3486150"/>
            <a:ext cx="2238375" cy="2038350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69C4EBA3-BE22-49AE-8233-83A0623CB7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182" y="3900488"/>
            <a:ext cx="351472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62083 -0.002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4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4509E-6 L -0.99583 0.3334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792" y="16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E78B9F5E-671B-485A-8F3B-CC6EAF25BE8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M</a:t>
            </a:r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23AB89BB-9C09-42F8-8255-032A67FC0DC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6" name="Picture 2" descr="D:\1.me\khung\pngtree-fun-children-s-day-poster-background-image_223947.jpg">
            <a:extLst>
              <a:ext uri="{FF2B5EF4-FFF2-40B4-BE49-F238E27FC236}">
                <a16:creationId xmlns:a16="http://schemas.microsoft.com/office/drawing/2014/main" id="{8E4FE5FD-7DCA-468D-9B55-B7968C93C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EmYeuTruongEm.mp3">
            <a:hlinkClick r:id="" action="ppaction://media"/>
            <a:extLst>
              <a:ext uri="{FF2B5EF4-FFF2-40B4-BE49-F238E27FC236}">
                <a16:creationId xmlns:a16="http://schemas.microsoft.com/office/drawing/2014/main" id="{14461971-E619-45D7-B3F2-4DF6CF89E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553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B9C9F52-27FF-4C67-BB61-56D31F407116}"/>
              </a:ext>
            </a:extLst>
          </p:cNvPr>
          <p:cNvSpPr txBox="1">
            <a:spLocks/>
          </p:cNvSpPr>
          <p:nvPr/>
        </p:nvSpPr>
        <p:spPr>
          <a:xfrm>
            <a:off x="665018" y="1981200"/>
            <a:ext cx="7772400" cy="1470025"/>
          </a:xfrm>
          <a:prstGeom prst="rect">
            <a:avLst/>
          </a:prstGeom>
        </p:spPr>
        <p:txBody>
          <a:bodyPr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34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2"/>
            <a:ext cx="8382000" cy="586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 noChangeArrowheads="1"/>
          </p:cNvSpPr>
          <p:nvPr/>
        </p:nvSpPr>
        <p:spPr>
          <a:xfrm>
            <a:off x="1371600" y="2738440"/>
            <a:ext cx="6629400" cy="1482725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5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alt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altLang="en-US" sz="5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20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1"/>
          <p:cNvGrpSpPr>
            <a:grpSpLocks/>
          </p:cNvGrpSpPr>
          <p:nvPr/>
        </p:nvGrpSpPr>
        <p:grpSpPr bwMode="auto">
          <a:xfrm>
            <a:off x="-247649" y="3373438"/>
            <a:ext cx="9256713" cy="3440112"/>
            <a:chOff x="-53293" y="2190760"/>
            <a:chExt cx="9211855" cy="2951064"/>
          </a:xfrm>
        </p:grpSpPr>
        <p:pic>
          <p:nvPicPr>
            <p:cNvPr id="9227" name="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8310" y="3158818"/>
              <a:ext cx="4910252" cy="1956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6016" y="2190760"/>
              <a:ext cx="3208926" cy="2720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3293" y="2655149"/>
              <a:ext cx="4910252" cy="248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椭圆 2730"/>
          <p:cNvSpPr/>
          <p:nvPr/>
        </p:nvSpPr>
        <p:spPr>
          <a:xfrm>
            <a:off x="228602" y="457202"/>
            <a:ext cx="900791" cy="670525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9222" name="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244475"/>
            <a:ext cx="2208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731838"/>
            <a:ext cx="22082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717550" y="1947864"/>
            <a:ext cx="60642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40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en-US" sz="4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4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altLang="en-US" sz="4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altLang="en-US" sz="4000" b="1" dirty="0" smtClean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976440"/>
            <a:ext cx="678997" cy="676275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-247649" y="1878589"/>
            <a:ext cx="1245868" cy="85248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7445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224</Words>
  <Application>Microsoft Office PowerPoint</Application>
  <PresentationFormat>On-screen Show (4:3)</PresentationFormat>
  <Paragraphs>43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宋体</vt:lpstr>
      <vt:lpstr>Arial</vt:lpstr>
      <vt:lpstr>Calibri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M</vt:lpstr>
      <vt:lpstr>PowerPoint Presentation</vt:lpstr>
      <vt:lpstr>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Admin</cp:lastModifiedBy>
  <cp:revision>12</cp:revision>
  <dcterms:created xsi:type="dcterms:W3CDTF">2021-11-07T08:20:45Z</dcterms:created>
  <dcterms:modified xsi:type="dcterms:W3CDTF">2021-11-16T03:22:56Z</dcterms:modified>
</cp:coreProperties>
</file>