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E8407-EB77-4438-9588-D3780B0B2BB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6DCA3-425D-4CED-B7AD-8010E1D5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0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1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6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4506-F329-4990-BEB6-2C45EB141B3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A735-0288-42C8-91BC-4BDD798C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7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audio" Target="NULL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974258" y="2824390"/>
            <a:ext cx="7043743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702801" y="3034234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1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87848"/>
            <a:ext cx="4343400" cy="3155061"/>
            <a:chOff x="127635" y="45339"/>
            <a:chExt cx="4371213" cy="3369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5" y="45339"/>
              <a:ext cx="4371213" cy="3328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884" b="78536" l="10000" r="90000">
                          <a14:foregroundMark x1="35000" y1="57071" x2="34000" y2="57071"/>
                          <a14:foregroundMark x1="33800" y1="57673" x2="32100" y2="58977"/>
                          <a14:foregroundMark x1="31900" y1="58977" x2="31500" y2="61585"/>
                          <a14:foregroundMark x1="34800" y1="49749" x2="34200" y2="51555"/>
                          <a14:foregroundMark x1="62500" y1="49147" x2="60200" y2="54363"/>
                          <a14:foregroundMark x1="49900" y1="55567" x2="53400" y2="54764"/>
                          <a14:foregroundMark x1="55400" y1="54764" x2="60100" y2="54965"/>
                          <a14:foregroundMark x1="53700" y1="67402" x2="54200" y2="67101"/>
                          <a14:foregroundMark x1="54000" y1="67703" x2="55000" y2="69408"/>
                          <a14:foregroundMark x1="32100" y1="62086" x2="32500" y2="62287"/>
                          <a14:foregroundMark x1="80900" y1="60682" x2="81600" y2="60682"/>
                          <a14:foregroundMark x1="32000" y1="62287" x2="32600" y2="62588"/>
                          <a14:foregroundMark x1="31500" y1="61484" x2="31800" y2="62086"/>
                          <a14:backgroundMark x1="25400" y1="28485" x2="22300" y2="58877"/>
                          <a14:backgroundMark x1="13000" y1="55466" x2="14100" y2="63490"/>
                          <a14:backgroundMark x1="33700" y1="56670" x2="32700" y2="57773"/>
                          <a14:backgroundMark x1="30300" y1="60682" x2="31300" y2="62086"/>
                          <a14:backgroundMark x1="62000" y1="47743" x2="59200" y2="48445"/>
                          <a14:backgroundMark x1="61900" y1="48847" x2="61300" y2="49549"/>
                          <a14:backgroundMark x1="34000" y1="49549" x2="34000" y2="50050"/>
                          <a14:backgroundMark x1="33800" y1="56770" x2="33800" y2="57272"/>
                          <a14:backgroundMark x1="34300" y1="56469" x2="33000" y2="57472"/>
                          <a14:backgroundMark x1="31200" y1="62287" x2="32300" y2="62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4" t="38333" r="14994" b="20555"/>
            <a:stretch/>
          </p:blipFill>
          <p:spPr>
            <a:xfrm>
              <a:off x="996985" y="1906430"/>
              <a:ext cx="2002248" cy="15088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8" b="37111" l="35800" r="90000">
                          <a14:backgroundMark x1="41800" y1="8124" x2="50400" y2="9428"/>
                          <a14:backgroundMark x1="52900" y1="8927" x2="70100" y2="8425"/>
                          <a14:backgroundMark x1="46700" y1="10130" x2="46200" y2="18957"/>
                          <a14:backgroundMark x1="60500" y1="10130" x2="65000" y2="11434"/>
                          <a14:backgroundMark x1="52500" y1="9027" x2="54200" y2="10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3" t="7778" r="24742" b="62222"/>
            <a:stretch/>
          </p:blipFill>
          <p:spPr>
            <a:xfrm>
              <a:off x="1407250" y="146922"/>
              <a:ext cx="1531825" cy="156281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928427" y="49408"/>
            <a:ext cx="3986973" cy="3155062"/>
            <a:chOff x="4636007" y="45338"/>
            <a:chExt cx="4452531" cy="34228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6" t="13440" r="24573" b="48491"/>
            <a:stretch/>
          </p:blipFill>
          <p:spPr>
            <a:xfrm>
              <a:off x="4636007" y="45338"/>
              <a:ext cx="4452531" cy="3328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28" b="89970" l="6900" r="91800">
                          <a14:foregroundMark x1="53800" y1="24823" x2="44800" y2="27660"/>
                          <a14:foregroundMark x1="45300" y1="30395" x2="46000" y2="36778"/>
                          <a14:foregroundMark x1="45200" y1="38298" x2="45200" y2="44377"/>
                          <a14:foregroundMark x1="18700" y1="44174" x2="10700" y2="51469"/>
                          <a14:foregroundMark x1="12000" y1="50456" x2="9900" y2="50963"/>
                          <a14:foregroundMark x1="10000" y1="51266" x2="10500" y2="51672"/>
                          <a14:foregroundMark x1="10500" y1="52178" x2="9400" y2="52989"/>
                          <a14:foregroundMark x1="9000" y1="53495" x2="10200" y2="53799"/>
                          <a14:foregroundMark x1="10400" y1="53799" x2="10700" y2="55724"/>
                          <a14:foregroundMark x1="11000" y1="55826" x2="16200" y2="62918"/>
                          <a14:foregroundMark x1="14200" y1="60790" x2="16200" y2="63323"/>
                          <a14:foregroundMark x1="12700" y1="67173" x2="13200" y2="68896"/>
                          <a14:foregroundMark x1="13000" y1="69504" x2="9500" y2="73961"/>
                          <a14:foregroundMark x1="10100" y1="73151" x2="8900" y2="74265"/>
                          <a14:foregroundMark x1="8900" y1="74569" x2="8700" y2="75076"/>
                          <a14:foregroundMark x1="8100" y1="75988" x2="7900" y2="76494"/>
                          <a14:foregroundMark x1="13500" y1="66261" x2="14200" y2="66160"/>
                          <a14:foregroundMark x1="15000" y1="65653" x2="15600" y2="65147"/>
                          <a14:foregroundMark x1="7900" y1="76900" x2="8400" y2="77406"/>
                          <a14:foregroundMark x1="8700" y1="77406" x2="9300" y2="77812"/>
                          <a14:foregroundMark x1="9300" y1="77812" x2="9400" y2="78217"/>
                          <a14:foregroundMark x1="83700" y1="78116" x2="82400" y2="78622"/>
                          <a14:backgroundMark x1="20800" y1="57548" x2="20500" y2="58359"/>
                          <a14:backgroundMark x1="12700" y1="40122" x2="7500" y2="46403"/>
                          <a14:backgroundMark x1="10000" y1="59473" x2="7000" y2="63425"/>
                          <a14:backgroundMark x1="16100" y1="64134" x2="16000" y2="64336"/>
                          <a14:backgroundMark x1="16100" y1="64742" x2="16800" y2="64742"/>
                          <a14:backgroundMark x1="7800" y1="78014" x2="8700" y2="78521"/>
                          <a14:backgroundMark x1="62900" y1="72442" x2="65800" y2="78419"/>
                          <a14:backgroundMark x1="89300" y1="74265" x2="90900" y2="770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4" t="16296" r="8181" b="19260"/>
            <a:stretch/>
          </p:blipFill>
          <p:spPr>
            <a:xfrm>
              <a:off x="4901899" y="329184"/>
              <a:ext cx="4138147" cy="31389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28600" y="3388564"/>
            <a:ext cx="4343400" cy="3393236"/>
            <a:chOff x="127635" y="3504729"/>
            <a:chExt cx="4408932" cy="33624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28843" r="46230" b="26657"/>
            <a:stretch/>
          </p:blipFill>
          <p:spPr>
            <a:xfrm>
              <a:off x="127635" y="3504729"/>
              <a:ext cx="4408932" cy="3280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481" b="90000" l="7500" r="98900">
                          <a14:foregroundMark x1="49600" y1="20093" x2="51500" y2="27870"/>
                          <a14:foregroundMark x1="55700" y1="21574" x2="55700" y2="28519"/>
                          <a14:foregroundMark x1="66000" y1="67685" x2="60900" y2="72593"/>
                          <a14:foregroundMark x1="81000" y1="70741" x2="82100" y2="75926"/>
                          <a14:foregroundMark x1="91400" y1="75463" x2="89600" y2="77963"/>
                          <a14:foregroundMark x1="80800" y1="70370" x2="80800" y2="72407"/>
                          <a14:foregroundMark x1="19200" y1="47222" x2="15400" y2="54537"/>
                          <a14:foregroundMark x1="15200" y1="55556" x2="13500" y2="60093"/>
                          <a14:foregroundMark x1="13500" y1="60278" x2="12500" y2="64630"/>
                          <a14:foregroundMark x1="12500" y1="64630" x2="10800" y2="70926"/>
                          <a14:foregroundMark x1="10800" y1="70926" x2="8100" y2="79537"/>
                          <a14:foregroundMark x1="19700" y1="46944" x2="15900" y2="53333"/>
                          <a14:foregroundMark x1="15700" y1="53796" x2="13200" y2="61296"/>
                          <a14:foregroundMark x1="80600" y1="69537" x2="81700" y2="75741"/>
                          <a14:foregroundMark x1="81900" y1="75741" x2="84500" y2="77500"/>
                          <a14:foregroundMark x1="19600" y1="46944" x2="14600" y2="55833"/>
                          <a14:foregroundMark x1="19700" y1="46389" x2="16800" y2="50093"/>
                          <a14:foregroundMark x1="89000" y1="73889" x2="90100" y2="75093"/>
                          <a14:backgroundMark x1="63700" y1="71574" x2="69700" y2="78519"/>
                          <a14:backgroundMark x1="91600" y1="69537" x2="93000" y2="71204"/>
                          <a14:backgroundMark x1="69100" y1="66481" x2="65700" y2="70370"/>
                          <a14:backgroundMark x1="18600" y1="7593" x2="5900" y2="47222"/>
                          <a14:backgroundMark x1="17700" y1="39537" x2="11400" y2="52500"/>
                          <a14:backgroundMark x1="11500" y1="53519" x2="7700" y2="70741"/>
                          <a14:backgroundMark x1="66000" y1="72407" x2="71700" y2="80000"/>
                          <a14:backgroundMark x1="74600" y1="70185" x2="74400" y2="85926"/>
                          <a14:backgroundMark x1="77500" y1="70741" x2="82800" y2="82037"/>
                          <a14:backgroundMark x1="8600" y1="69537" x2="6300" y2="78981"/>
                          <a14:backgroundMark x1="19700" y1="44722" x2="18400" y2="45648"/>
                          <a14:backgroundMark x1="90900" y1="71574" x2="93200" y2="734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5907" r="6071" b="16962"/>
            <a:stretch/>
          </p:blipFill>
          <p:spPr>
            <a:xfrm>
              <a:off x="434088" y="3872072"/>
              <a:ext cx="4000752" cy="299507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815884" y="3008552"/>
            <a:ext cx="4099516" cy="3580883"/>
            <a:chOff x="4636006" y="3200917"/>
            <a:chExt cx="4452531" cy="3583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15533" r="1" b="15567"/>
            <a:stretch/>
          </p:blipFill>
          <p:spPr>
            <a:xfrm>
              <a:off x="4636006" y="3504729"/>
              <a:ext cx="4452531" cy="3280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4134" b="80235" l="10000" r="72400">
                          <a14:foregroundMark x1="49300" y1="70848" x2="50600" y2="70758"/>
                          <a14:foregroundMark x1="50200" y1="70307" x2="51100" y2="70217"/>
                          <a14:backgroundMark x1="15100" y1="63357" x2="23500" y2="80415"/>
                          <a14:backgroundMark x1="61600" y1="55957" x2="60900" y2="79332"/>
                          <a14:backgroundMark x1="58300" y1="57581" x2="50000" y2="66336"/>
                          <a14:backgroundMark x1="55100" y1="71841" x2="55200" y2="77076"/>
                          <a14:backgroundMark x1="40600" y1="70578" x2="46500" y2="79422"/>
                          <a14:backgroundMark x1="23200" y1="66787" x2="27200" y2="76805"/>
                          <a14:backgroundMark x1="26200" y1="61462" x2="34400" y2="63177"/>
                          <a14:backgroundMark x1="48100" y1="59477" x2="48300" y2="60650"/>
                          <a14:backgroundMark x1="49100" y1="69946" x2="49300" y2="69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44557" r="44764" b="22362"/>
            <a:stretch/>
          </p:blipFill>
          <p:spPr>
            <a:xfrm>
              <a:off x="5257800" y="4916423"/>
              <a:ext cx="1743783" cy="18653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12147">
              <a:off x="6556496" y="3205971"/>
              <a:ext cx="1809385" cy="179927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438440" y="258692"/>
            <a:ext cx="390360" cy="553998"/>
            <a:chOff x="393920" y="258692"/>
            <a:chExt cx="520480" cy="553998"/>
          </a:xfrm>
        </p:grpSpPr>
        <p:sp>
          <p:nvSpPr>
            <p:cNvPr id="16" name="Oval 15"/>
            <p:cNvSpPr/>
            <p:nvPr/>
          </p:nvSpPr>
          <p:spPr bwMode="auto">
            <a:xfrm>
              <a:off x="393920" y="304800"/>
              <a:ext cx="52048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</a:pPr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3828" y="258692"/>
              <a:ext cx="2993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7472" y="255543"/>
            <a:ext cx="390360" cy="553998"/>
            <a:chOff x="393920" y="258692"/>
            <a:chExt cx="520480" cy="553998"/>
          </a:xfrm>
        </p:grpSpPr>
        <p:sp>
          <p:nvSpPr>
            <p:cNvPr id="21" name="Oval 20"/>
            <p:cNvSpPr/>
            <p:nvPr/>
          </p:nvSpPr>
          <p:spPr bwMode="auto">
            <a:xfrm>
              <a:off x="393920" y="304800"/>
              <a:ext cx="52048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3828" y="258692"/>
              <a:ext cx="2993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+mn-lt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05231" y="3629846"/>
            <a:ext cx="390360" cy="553998"/>
            <a:chOff x="393920" y="258692"/>
            <a:chExt cx="520480" cy="553998"/>
          </a:xfrm>
        </p:grpSpPr>
        <p:sp>
          <p:nvSpPr>
            <p:cNvPr id="24" name="Oval 23"/>
            <p:cNvSpPr/>
            <p:nvPr/>
          </p:nvSpPr>
          <p:spPr bwMode="auto">
            <a:xfrm>
              <a:off x="393920" y="304800"/>
              <a:ext cx="52048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</a:pPr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828" y="258692"/>
              <a:ext cx="2993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44903" y="3599142"/>
            <a:ext cx="390360" cy="553998"/>
            <a:chOff x="393920" y="258692"/>
            <a:chExt cx="520480" cy="553998"/>
          </a:xfrm>
        </p:grpSpPr>
        <p:sp>
          <p:nvSpPr>
            <p:cNvPr id="27" name="Oval 26"/>
            <p:cNvSpPr/>
            <p:nvPr/>
          </p:nvSpPr>
          <p:spPr bwMode="auto">
            <a:xfrm>
              <a:off x="393920" y="304800"/>
              <a:ext cx="52048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</a:pPr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3828" y="258692"/>
              <a:ext cx="2993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493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5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6" t="60630" r="65880" b="21609"/>
          <a:stretch/>
        </p:blipFill>
        <p:spPr bwMode="auto">
          <a:xfrm>
            <a:off x="2661299" y="1752604"/>
            <a:ext cx="3672408" cy="43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1905000" y="1742996"/>
            <a:ext cx="2582923" cy="22885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720578" y="3336174"/>
            <a:ext cx="594122" cy="68580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4502209" y="1747642"/>
            <a:ext cx="2431991" cy="229727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711584" y="3374316"/>
            <a:ext cx="595313" cy="637025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905000" y="4034756"/>
            <a:ext cx="2582919" cy="228984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717822" y="5365196"/>
            <a:ext cx="594122" cy="69052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495860" y="4032376"/>
            <a:ext cx="2438340" cy="2292223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694347" y="5441538"/>
            <a:ext cx="594122" cy="596694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Action Button: Forward or Next 1">
            <a:hlinkClick r:id="" action="ppaction://noaction" highlightClick="1"/>
          </p:cNvPr>
          <p:cNvSpPr/>
          <p:nvPr/>
        </p:nvSpPr>
        <p:spPr>
          <a:xfrm>
            <a:off x="7569660" y="6502404"/>
            <a:ext cx="400050" cy="3460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8" name="文本框 11"/>
          <p:cNvSpPr txBox="1"/>
          <p:nvPr/>
        </p:nvSpPr>
        <p:spPr>
          <a:xfrm>
            <a:off x="868419" y="709568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BỨC TRANH BÍ ẨN</a:t>
            </a:r>
            <a:endParaRPr lang="zh-CN" alt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800850" y="3505200"/>
            <a:ext cx="685800" cy="1447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chuc-mung-chien-tha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8" grpId="0"/>
      <p:bldP spid="28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7919" y="140921"/>
            <a:ext cx="4152900" cy="3124200"/>
            <a:chOff x="127635" y="45339"/>
            <a:chExt cx="4371213" cy="33699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5" y="45339"/>
              <a:ext cx="4371213" cy="3328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884" b="78536" l="10000" r="90000">
                          <a14:foregroundMark x1="35000" y1="57071" x2="34000" y2="57071"/>
                          <a14:foregroundMark x1="33800" y1="57673" x2="32100" y2="58977"/>
                          <a14:foregroundMark x1="31900" y1="58977" x2="31500" y2="61585"/>
                          <a14:foregroundMark x1="34800" y1="49749" x2="34200" y2="51555"/>
                          <a14:foregroundMark x1="62500" y1="49147" x2="60200" y2="54363"/>
                          <a14:foregroundMark x1="49900" y1="55567" x2="53400" y2="54764"/>
                          <a14:foregroundMark x1="55400" y1="54764" x2="60100" y2="54965"/>
                          <a14:foregroundMark x1="53700" y1="67402" x2="54200" y2="67101"/>
                          <a14:foregroundMark x1="54000" y1="67703" x2="55000" y2="69408"/>
                          <a14:foregroundMark x1="32100" y1="62086" x2="32500" y2="62287"/>
                          <a14:foregroundMark x1="80900" y1="60682" x2="81600" y2="60682"/>
                          <a14:foregroundMark x1="32000" y1="62287" x2="32600" y2="62588"/>
                          <a14:foregroundMark x1="31500" y1="61484" x2="31800" y2="62086"/>
                          <a14:backgroundMark x1="25400" y1="28485" x2="22300" y2="58877"/>
                          <a14:backgroundMark x1="13000" y1="55466" x2="14100" y2="63490"/>
                          <a14:backgroundMark x1="33700" y1="56670" x2="32700" y2="57773"/>
                          <a14:backgroundMark x1="30300" y1="60682" x2="31300" y2="62086"/>
                          <a14:backgroundMark x1="62000" y1="47743" x2="59200" y2="48445"/>
                          <a14:backgroundMark x1="61900" y1="48847" x2="61300" y2="49549"/>
                          <a14:backgroundMark x1="34000" y1="49549" x2="34000" y2="50050"/>
                          <a14:backgroundMark x1="33800" y1="56770" x2="33800" y2="57272"/>
                          <a14:backgroundMark x1="34300" y1="56469" x2="33000" y2="57472"/>
                          <a14:backgroundMark x1="31200" y1="62287" x2="32300" y2="62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4" t="38333" r="14994" b="20555"/>
            <a:stretch/>
          </p:blipFill>
          <p:spPr>
            <a:xfrm>
              <a:off x="996985" y="1906430"/>
              <a:ext cx="2002248" cy="15088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8" b="37111" l="35800" r="90000">
                          <a14:backgroundMark x1="41800" y1="8124" x2="50400" y2="9428"/>
                          <a14:backgroundMark x1="52900" y1="8927" x2="70100" y2="8425"/>
                          <a14:backgroundMark x1="46700" y1="10130" x2="46200" y2="18957"/>
                          <a14:backgroundMark x1="60500" y1="10130" x2="65000" y2="11434"/>
                          <a14:backgroundMark x1="52500" y1="9027" x2="54200" y2="10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3" t="7778" r="24742" b="62222"/>
            <a:stretch/>
          </p:blipFill>
          <p:spPr>
            <a:xfrm>
              <a:off x="1407250" y="146922"/>
              <a:ext cx="1531825" cy="156281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666087" y="142137"/>
            <a:ext cx="4152900" cy="3124200"/>
            <a:chOff x="4636007" y="45338"/>
            <a:chExt cx="4452531" cy="34228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6" t="13440" r="24573" b="48491"/>
            <a:stretch/>
          </p:blipFill>
          <p:spPr>
            <a:xfrm>
              <a:off x="4636007" y="45338"/>
              <a:ext cx="4452531" cy="3328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28" b="89970" l="6900" r="91800">
                          <a14:foregroundMark x1="53800" y1="24823" x2="44800" y2="27660"/>
                          <a14:foregroundMark x1="45300" y1="30395" x2="46000" y2="36778"/>
                          <a14:foregroundMark x1="45200" y1="38298" x2="45200" y2="44377"/>
                          <a14:foregroundMark x1="18700" y1="44174" x2="10700" y2="51469"/>
                          <a14:foregroundMark x1="12000" y1="50456" x2="9900" y2="50963"/>
                          <a14:foregroundMark x1="10000" y1="51266" x2="10500" y2="51672"/>
                          <a14:foregroundMark x1="10500" y1="52178" x2="9400" y2="52989"/>
                          <a14:foregroundMark x1="9000" y1="53495" x2="10200" y2="53799"/>
                          <a14:foregroundMark x1="10400" y1="53799" x2="10700" y2="55724"/>
                          <a14:foregroundMark x1="11000" y1="55826" x2="16200" y2="62918"/>
                          <a14:foregroundMark x1="14200" y1="60790" x2="16200" y2="63323"/>
                          <a14:foregroundMark x1="12700" y1="67173" x2="13200" y2="68896"/>
                          <a14:foregroundMark x1="13000" y1="69504" x2="9500" y2="73961"/>
                          <a14:foregroundMark x1="10100" y1="73151" x2="8900" y2="74265"/>
                          <a14:foregroundMark x1="8900" y1="74569" x2="8700" y2="75076"/>
                          <a14:foregroundMark x1="8100" y1="75988" x2="7900" y2="76494"/>
                          <a14:foregroundMark x1="13500" y1="66261" x2="14200" y2="66160"/>
                          <a14:foregroundMark x1="15000" y1="65653" x2="15600" y2="65147"/>
                          <a14:foregroundMark x1="7900" y1="76900" x2="8400" y2="77406"/>
                          <a14:foregroundMark x1="8700" y1="77406" x2="9300" y2="77812"/>
                          <a14:foregroundMark x1="9300" y1="77812" x2="9400" y2="78217"/>
                          <a14:foregroundMark x1="83700" y1="78116" x2="82400" y2="78622"/>
                          <a14:backgroundMark x1="20800" y1="57548" x2="20500" y2="58359"/>
                          <a14:backgroundMark x1="12700" y1="40122" x2="7500" y2="46403"/>
                          <a14:backgroundMark x1="10000" y1="59473" x2="7000" y2="63425"/>
                          <a14:backgroundMark x1="16100" y1="64134" x2="16000" y2="64336"/>
                          <a14:backgroundMark x1="16100" y1="64742" x2="16800" y2="64742"/>
                          <a14:backgroundMark x1="7800" y1="78014" x2="8700" y2="78521"/>
                          <a14:backgroundMark x1="62900" y1="72442" x2="65800" y2="78419"/>
                          <a14:backgroundMark x1="89300" y1="74265" x2="90900" y2="770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4" t="16296" r="8181" b="19260"/>
            <a:stretch/>
          </p:blipFill>
          <p:spPr>
            <a:xfrm>
              <a:off x="4901899" y="329184"/>
              <a:ext cx="4138147" cy="313896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3401246"/>
            <a:ext cx="3943619" cy="3151953"/>
            <a:chOff x="127635" y="3504729"/>
            <a:chExt cx="4408932" cy="33624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28843" r="46230" b="26657"/>
            <a:stretch/>
          </p:blipFill>
          <p:spPr>
            <a:xfrm>
              <a:off x="127635" y="3504729"/>
              <a:ext cx="4408932" cy="3280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481" b="90000" l="7500" r="98900">
                          <a14:foregroundMark x1="49600" y1="20093" x2="51500" y2="27870"/>
                          <a14:foregroundMark x1="55700" y1="21574" x2="55700" y2="28519"/>
                          <a14:foregroundMark x1="66000" y1="67685" x2="60900" y2="72593"/>
                          <a14:foregroundMark x1="81000" y1="70741" x2="82100" y2="75926"/>
                          <a14:foregroundMark x1="91400" y1="75463" x2="89600" y2="77963"/>
                          <a14:foregroundMark x1="80800" y1="70370" x2="80800" y2="72407"/>
                          <a14:foregroundMark x1="19200" y1="47222" x2="15400" y2="54537"/>
                          <a14:foregroundMark x1="15200" y1="55556" x2="13500" y2="60093"/>
                          <a14:foregroundMark x1="13500" y1="60278" x2="12500" y2="64630"/>
                          <a14:foregroundMark x1="12500" y1="64630" x2="10800" y2="70926"/>
                          <a14:foregroundMark x1="10800" y1="70926" x2="8100" y2="79537"/>
                          <a14:foregroundMark x1="19700" y1="46944" x2="15900" y2="53333"/>
                          <a14:foregroundMark x1="15700" y1="53796" x2="13200" y2="61296"/>
                          <a14:foregroundMark x1="80600" y1="69537" x2="81700" y2="75741"/>
                          <a14:foregroundMark x1="81900" y1="75741" x2="84500" y2="77500"/>
                          <a14:foregroundMark x1="19600" y1="46944" x2="14600" y2="55833"/>
                          <a14:foregroundMark x1="19700" y1="46389" x2="16800" y2="50093"/>
                          <a14:foregroundMark x1="89000" y1="73889" x2="90100" y2="75093"/>
                          <a14:backgroundMark x1="63700" y1="71574" x2="69700" y2="78519"/>
                          <a14:backgroundMark x1="91600" y1="69537" x2="93000" y2="71204"/>
                          <a14:backgroundMark x1="69100" y1="66481" x2="65700" y2="70370"/>
                          <a14:backgroundMark x1="18600" y1="7593" x2="5900" y2="47222"/>
                          <a14:backgroundMark x1="17700" y1="39537" x2="11400" y2="52500"/>
                          <a14:backgroundMark x1="11500" y1="53519" x2="7700" y2="70741"/>
                          <a14:backgroundMark x1="66000" y1="72407" x2="71700" y2="80000"/>
                          <a14:backgroundMark x1="74600" y1="70185" x2="74400" y2="85926"/>
                          <a14:backgroundMark x1="77500" y1="70741" x2="82800" y2="82037"/>
                          <a14:backgroundMark x1="8600" y1="69537" x2="6300" y2="78981"/>
                          <a14:backgroundMark x1="19700" y1="44722" x2="18400" y2="45648"/>
                          <a14:backgroundMark x1="90900" y1="71574" x2="93200" y2="734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5907" r="6071" b="16962"/>
            <a:stretch/>
          </p:blipFill>
          <p:spPr>
            <a:xfrm>
              <a:off x="434088" y="3872072"/>
              <a:ext cx="4000752" cy="299507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652232" y="3123798"/>
            <a:ext cx="4166755" cy="3269195"/>
            <a:chOff x="4636006" y="3200917"/>
            <a:chExt cx="4452531" cy="358393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15533" r="1" b="15567"/>
            <a:stretch/>
          </p:blipFill>
          <p:spPr>
            <a:xfrm>
              <a:off x="4636006" y="3504729"/>
              <a:ext cx="4452531" cy="3280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4134" b="80235" l="10000" r="72400">
                          <a14:foregroundMark x1="49300" y1="70848" x2="50600" y2="70758"/>
                          <a14:foregroundMark x1="50200" y1="70307" x2="51100" y2="70217"/>
                          <a14:backgroundMark x1="15100" y1="63357" x2="23500" y2="80415"/>
                          <a14:backgroundMark x1="61600" y1="55957" x2="60900" y2="79332"/>
                          <a14:backgroundMark x1="58300" y1="57581" x2="50000" y2="66336"/>
                          <a14:backgroundMark x1="55100" y1="71841" x2="55200" y2="77076"/>
                          <a14:backgroundMark x1="40600" y1="70578" x2="46500" y2="79422"/>
                          <a14:backgroundMark x1="23200" y1="66787" x2="27200" y2="76805"/>
                          <a14:backgroundMark x1="26200" y1="61462" x2="34400" y2="63177"/>
                          <a14:backgroundMark x1="48100" y1="59477" x2="48300" y2="60650"/>
                          <a14:backgroundMark x1="49100" y1="69946" x2="49300" y2="69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44557" r="44764" b="22362"/>
            <a:stretch/>
          </p:blipFill>
          <p:spPr>
            <a:xfrm>
              <a:off x="5257800" y="4916423"/>
              <a:ext cx="1743783" cy="18653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12147">
              <a:off x="6556496" y="3205971"/>
              <a:ext cx="1809385" cy="1799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65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457200"/>
            <a:ext cx="7467599" cy="4771056"/>
            <a:chOff x="127635" y="45339"/>
            <a:chExt cx="4371213" cy="33699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5" y="45339"/>
              <a:ext cx="4371213" cy="3328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884" b="78536" l="10000" r="90000">
                          <a14:foregroundMark x1="35000" y1="57071" x2="34000" y2="57071"/>
                          <a14:foregroundMark x1="33800" y1="57673" x2="32100" y2="58977"/>
                          <a14:foregroundMark x1="31900" y1="58977" x2="31500" y2="61585"/>
                          <a14:foregroundMark x1="34800" y1="49749" x2="34200" y2="51555"/>
                          <a14:foregroundMark x1="62500" y1="49147" x2="60200" y2="54363"/>
                          <a14:foregroundMark x1="49900" y1="55567" x2="53400" y2="54764"/>
                          <a14:foregroundMark x1="55400" y1="54764" x2="60100" y2="54965"/>
                          <a14:foregroundMark x1="53700" y1="67402" x2="54200" y2="67101"/>
                          <a14:foregroundMark x1="54000" y1="67703" x2="55000" y2="69408"/>
                          <a14:foregroundMark x1="32100" y1="62086" x2="32500" y2="62287"/>
                          <a14:foregroundMark x1="80900" y1="60682" x2="81600" y2="60682"/>
                          <a14:foregroundMark x1="32000" y1="62287" x2="32600" y2="62588"/>
                          <a14:foregroundMark x1="31500" y1="61484" x2="31800" y2="62086"/>
                          <a14:backgroundMark x1="25400" y1="28485" x2="22300" y2="58877"/>
                          <a14:backgroundMark x1="13000" y1="55466" x2="14100" y2="63490"/>
                          <a14:backgroundMark x1="33700" y1="56670" x2="32700" y2="57773"/>
                          <a14:backgroundMark x1="30300" y1="60682" x2="31300" y2="62086"/>
                          <a14:backgroundMark x1="62000" y1="47743" x2="59200" y2="48445"/>
                          <a14:backgroundMark x1="61900" y1="48847" x2="61300" y2="49549"/>
                          <a14:backgroundMark x1="34000" y1="49549" x2="34000" y2="50050"/>
                          <a14:backgroundMark x1="33800" y1="56770" x2="33800" y2="57272"/>
                          <a14:backgroundMark x1="34300" y1="56469" x2="33000" y2="57472"/>
                          <a14:backgroundMark x1="31200" y1="62287" x2="32300" y2="62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4" t="38333" r="14994" b="20555"/>
            <a:stretch/>
          </p:blipFill>
          <p:spPr>
            <a:xfrm>
              <a:off x="996985" y="1906430"/>
              <a:ext cx="2002248" cy="15088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08" b="37111" l="35800" r="90000">
                          <a14:backgroundMark x1="41800" y1="8124" x2="50400" y2="9428"/>
                          <a14:backgroundMark x1="52900" y1="8927" x2="70100" y2="8425"/>
                          <a14:backgroundMark x1="46700" y1="10130" x2="46200" y2="18957"/>
                          <a14:backgroundMark x1="60500" y1="10130" x2="65000" y2="11434"/>
                          <a14:backgroundMark x1="52500" y1="9027" x2="54200" y2="10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3" t="7778" r="24742" b="62222"/>
            <a:stretch/>
          </p:blipFill>
          <p:spPr>
            <a:xfrm>
              <a:off x="1407250" y="146922"/>
              <a:ext cx="1531825" cy="1562814"/>
            </a:xfrm>
            <a:prstGeom prst="rect">
              <a:avLst/>
            </a:prstGeom>
          </p:spPr>
        </p:pic>
      </p:grpSp>
      <p:sp>
        <p:nvSpPr>
          <p:cNvPr id="9" name="Rounded Rectangle 3"/>
          <p:cNvSpPr/>
          <p:nvPr/>
        </p:nvSpPr>
        <p:spPr>
          <a:xfrm>
            <a:off x="1257300" y="5313868"/>
            <a:ext cx="6743700" cy="1069677"/>
          </a:xfrm>
          <a:prstGeom prst="roundRect">
            <a:avLst/>
          </a:prstGeom>
          <a:solidFill>
            <a:srgbClr val="F6F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6" tIns="51577" rIns="103156" bIns="51577" anchor="ctr"/>
          <a:lstStyle/>
          <a:p>
            <a:pPr algn="ctr" defTabSz="914364">
              <a:defRPr/>
            </a:pP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chuyền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cành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00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304800"/>
            <a:ext cx="8001000" cy="5029200"/>
            <a:chOff x="4636007" y="45338"/>
            <a:chExt cx="4452531" cy="34228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6" t="13440" r="24573" b="48491"/>
            <a:stretch/>
          </p:blipFill>
          <p:spPr>
            <a:xfrm>
              <a:off x="4636007" y="45338"/>
              <a:ext cx="4452531" cy="3328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28" b="89970" l="6900" r="91800">
                          <a14:foregroundMark x1="53800" y1="24823" x2="44800" y2="27660"/>
                          <a14:foregroundMark x1="45300" y1="30395" x2="46000" y2="36778"/>
                          <a14:foregroundMark x1="45200" y1="38298" x2="45200" y2="44377"/>
                          <a14:foregroundMark x1="18700" y1="44174" x2="10700" y2="51469"/>
                          <a14:foregroundMark x1="12000" y1="50456" x2="9900" y2="50963"/>
                          <a14:foregroundMark x1="10000" y1="51266" x2="10500" y2="51672"/>
                          <a14:foregroundMark x1="10500" y1="52178" x2="9400" y2="52989"/>
                          <a14:foregroundMark x1="9000" y1="53495" x2="10200" y2="53799"/>
                          <a14:foregroundMark x1="10400" y1="53799" x2="10700" y2="55724"/>
                          <a14:foregroundMark x1="11000" y1="55826" x2="16200" y2="62918"/>
                          <a14:foregroundMark x1="14200" y1="60790" x2="16200" y2="63323"/>
                          <a14:foregroundMark x1="12700" y1="67173" x2="13200" y2="68896"/>
                          <a14:foregroundMark x1="13000" y1="69504" x2="9500" y2="73961"/>
                          <a14:foregroundMark x1="10100" y1="73151" x2="8900" y2="74265"/>
                          <a14:foregroundMark x1="8900" y1="74569" x2="8700" y2="75076"/>
                          <a14:foregroundMark x1="8100" y1="75988" x2="7900" y2="76494"/>
                          <a14:foregroundMark x1="13500" y1="66261" x2="14200" y2="66160"/>
                          <a14:foregroundMark x1="15000" y1="65653" x2="15600" y2="65147"/>
                          <a14:foregroundMark x1="7900" y1="76900" x2="8400" y2="77406"/>
                          <a14:foregroundMark x1="8700" y1="77406" x2="9300" y2="77812"/>
                          <a14:foregroundMark x1="9300" y1="77812" x2="9400" y2="78217"/>
                          <a14:foregroundMark x1="83700" y1="78116" x2="82400" y2="78622"/>
                          <a14:backgroundMark x1="20800" y1="57548" x2="20500" y2="58359"/>
                          <a14:backgroundMark x1="12700" y1="40122" x2="7500" y2="46403"/>
                          <a14:backgroundMark x1="10000" y1="59473" x2="7000" y2="63425"/>
                          <a14:backgroundMark x1="16100" y1="64134" x2="16000" y2="64336"/>
                          <a14:backgroundMark x1="16100" y1="64742" x2="16800" y2="64742"/>
                          <a14:backgroundMark x1="7800" y1="78014" x2="8700" y2="78521"/>
                          <a14:backgroundMark x1="62900" y1="72442" x2="65800" y2="78419"/>
                          <a14:backgroundMark x1="89300" y1="74265" x2="90900" y2="770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4" t="16296" r="8181" b="19260"/>
            <a:stretch/>
          </p:blipFill>
          <p:spPr>
            <a:xfrm>
              <a:off x="4901899" y="329184"/>
              <a:ext cx="4138147" cy="3138969"/>
            </a:xfrm>
            <a:prstGeom prst="rect">
              <a:avLst/>
            </a:prstGeom>
          </p:spPr>
        </p:pic>
      </p:grpSp>
      <p:sp>
        <p:nvSpPr>
          <p:cNvPr id="11" name="Rounded Rectangle 3"/>
          <p:cNvSpPr/>
          <p:nvPr/>
        </p:nvSpPr>
        <p:spPr>
          <a:xfrm>
            <a:off x="2514600" y="5418837"/>
            <a:ext cx="3714750" cy="1069677"/>
          </a:xfrm>
          <a:prstGeom prst="roundRect">
            <a:avLst/>
          </a:prstGeom>
          <a:solidFill>
            <a:srgbClr val="F6F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6" tIns="51577" rIns="103156" bIns="51577" anchor="ctr"/>
          <a:lstStyle/>
          <a:p>
            <a:pPr defTabSz="914364">
              <a:defRPr/>
            </a:pP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Sói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3"/>
          <p:cNvSpPr/>
          <p:nvPr/>
        </p:nvSpPr>
        <p:spPr>
          <a:xfrm>
            <a:off x="1828800" y="5418836"/>
            <a:ext cx="5763947" cy="1069677"/>
          </a:xfrm>
          <a:prstGeom prst="roundRect">
            <a:avLst/>
          </a:prstGeom>
          <a:solidFill>
            <a:srgbClr val="F6F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6" tIns="51577" rIns="103156" bIns="51577" anchor="ctr"/>
          <a:lstStyle/>
          <a:p>
            <a:pPr defTabSz="914364">
              <a:defRPr/>
            </a:pP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thoát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881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304800"/>
            <a:ext cx="8229600" cy="5105400"/>
            <a:chOff x="127635" y="3504729"/>
            <a:chExt cx="4408932" cy="33624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28843" r="46230" b="26657"/>
            <a:stretch/>
          </p:blipFill>
          <p:spPr>
            <a:xfrm>
              <a:off x="127635" y="3504729"/>
              <a:ext cx="4408932" cy="3280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481" b="90000" l="7500" r="98900">
                          <a14:foregroundMark x1="49600" y1="20093" x2="51500" y2="27870"/>
                          <a14:foregroundMark x1="55700" y1="21574" x2="55700" y2="28519"/>
                          <a14:foregroundMark x1="66000" y1="67685" x2="60900" y2="72593"/>
                          <a14:foregroundMark x1="81000" y1="70741" x2="82100" y2="75926"/>
                          <a14:foregroundMark x1="91400" y1="75463" x2="89600" y2="77963"/>
                          <a14:foregroundMark x1="80800" y1="70370" x2="80800" y2="72407"/>
                          <a14:foregroundMark x1="19200" y1="47222" x2="15400" y2="54537"/>
                          <a14:foregroundMark x1="15200" y1="55556" x2="13500" y2="60093"/>
                          <a14:foregroundMark x1="13500" y1="60278" x2="12500" y2="64630"/>
                          <a14:foregroundMark x1="12500" y1="64630" x2="10800" y2="70926"/>
                          <a14:foregroundMark x1="10800" y1="70926" x2="8100" y2="79537"/>
                          <a14:foregroundMark x1="19700" y1="46944" x2="15900" y2="53333"/>
                          <a14:foregroundMark x1="15700" y1="53796" x2="13200" y2="61296"/>
                          <a14:foregroundMark x1="80600" y1="69537" x2="81700" y2="75741"/>
                          <a14:foregroundMark x1="81900" y1="75741" x2="84500" y2="77500"/>
                          <a14:foregroundMark x1="19600" y1="46944" x2="14600" y2="55833"/>
                          <a14:foregroundMark x1="19700" y1="46389" x2="16800" y2="50093"/>
                          <a14:foregroundMark x1="89000" y1="73889" x2="90100" y2="75093"/>
                          <a14:backgroundMark x1="63700" y1="71574" x2="69700" y2="78519"/>
                          <a14:backgroundMark x1="91600" y1="69537" x2="93000" y2="71204"/>
                          <a14:backgroundMark x1="69100" y1="66481" x2="65700" y2="70370"/>
                          <a14:backgroundMark x1="18600" y1="7593" x2="5900" y2="47222"/>
                          <a14:backgroundMark x1="17700" y1="39537" x2="11400" y2="52500"/>
                          <a14:backgroundMark x1="11500" y1="53519" x2="7700" y2="70741"/>
                          <a14:backgroundMark x1="66000" y1="72407" x2="71700" y2="80000"/>
                          <a14:backgroundMark x1="74600" y1="70185" x2="74400" y2="85926"/>
                          <a14:backgroundMark x1="77500" y1="70741" x2="82800" y2="82037"/>
                          <a14:backgroundMark x1="8600" y1="69537" x2="6300" y2="78981"/>
                          <a14:backgroundMark x1="19700" y1="44722" x2="18400" y2="45648"/>
                          <a14:backgroundMark x1="90900" y1="71574" x2="93200" y2="734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5907" r="6071" b="16962"/>
            <a:stretch/>
          </p:blipFill>
          <p:spPr>
            <a:xfrm>
              <a:off x="434088" y="3872072"/>
              <a:ext cx="4000752" cy="2995072"/>
            </a:xfrm>
            <a:prstGeom prst="rect">
              <a:avLst/>
            </a:prstGeom>
          </p:spPr>
        </p:pic>
      </p:grpSp>
      <p:sp>
        <p:nvSpPr>
          <p:cNvPr id="8" name="Rounded Rectangle 3"/>
          <p:cNvSpPr/>
          <p:nvPr/>
        </p:nvSpPr>
        <p:spPr>
          <a:xfrm>
            <a:off x="3171825" y="5407324"/>
            <a:ext cx="3371850" cy="1069677"/>
          </a:xfrm>
          <a:prstGeom prst="roundRect">
            <a:avLst/>
          </a:prstGeom>
          <a:solidFill>
            <a:srgbClr val="F6F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6" tIns="51577" rIns="103156" bIns="51577" anchor="ctr"/>
          <a:lstStyle/>
          <a:p>
            <a:pPr defTabSz="914364">
              <a:defRPr/>
            </a:pP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Sói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Rounded Rectangle 3"/>
          <p:cNvSpPr/>
          <p:nvPr/>
        </p:nvSpPr>
        <p:spPr>
          <a:xfrm>
            <a:off x="3171825" y="5407323"/>
            <a:ext cx="3364631" cy="1069677"/>
          </a:xfrm>
          <a:prstGeom prst="roundRect">
            <a:avLst/>
          </a:prstGeom>
          <a:solidFill>
            <a:srgbClr val="F6F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6" tIns="51577" rIns="103156" bIns="51577" anchor="ctr"/>
          <a:lstStyle/>
          <a:p>
            <a:pPr algn="ctr" defTabSz="914364">
              <a:defRPr/>
            </a:pP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657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-381000"/>
            <a:ext cx="8534400" cy="5867400"/>
            <a:chOff x="4892883" y="3200917"/>
            <a:chExt cx="4195654" cy="35839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15533" r="1" b="15567"/>
            <a:stretch/>
          </p:blipFill>
          <p:spPr>
            <a:xfrm>
              <a:off x="4892883" y="3693967"/>
              <a:ext cx="4195654" cy="30908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134" b="80235" l="10000" r="72400">
                          <a14:foregroundMark x1="49300" y1="70848" x2="50600" y2="70758"/>
                          <a14:foregroundMark x1="50200" y1="70307" x2="51100" y2="70217"/>
                          <a14:backgroundMark x1="15100" y1="63357" x2="23500" y2="80415"/>
                          <a14:backgroundMark x1="61600" y1="55957" x2="60900" y2="79332"/>
                          <a14:backgroundMark x1="58300" y1="57581" x2="50000" y2="66336"/>
                          <a14:backgroundMark x1="55100" y1="71841" x2="55200" y2="77076"/>
                          <a14:backgroundMark x1="40600" y1="70578" x2="46500" y2="79422"/>
                          <a14:backgroundMark x1="23200" y1="66787" x2="27200" y2="76805"/>
                          <a14:backgroundMark x1="26200" y1="61462" x2="34400" y2="63177"/>
                          <a14:backgroundMark x1="48100" y1="59477" x2="48300" y2="60650"/>
                          <a14:backgroundMark x1="49100" y1="69946" x2="49300" y2="69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44557" r="44764" b="22362"/>
            <a:stretch/>
          </p:blipFill>
          <p:spPr>
            <a:xfrm>
              <a:off x="5257800" y="4916423"/>
              <a:ext cx="1743783" cy="186537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12147">
              <a:off x="6556496" y="3205971"/>
              <a:ext cx="1809385" cy="1799277"/>
            </a:xfrm>
            <a:prstGeom prst="rect">
              <a:avLst/>
            </a:prstGeom>
          </p:spPr>
        </p:pic>
      </p:grpSp>
      <p:sp>
        <p:nvSpPr>
          <p:cNvPr id="15" name="Rounded Rectangle 3"/>
          <p:cNvSpPr/>
          <p:nvPr/>
        </p:nvSpPr>
        <p:spPr>
          <a:xfrm>
            <a:off x="1047078" y="5649780"/>
            <a:ext cx="7182521" cy="1069677"/>
          </a:xfrm>
          <a:prstGeom prst="roundRect">
            <a:avLst/>
          </a:prstGeom>
          <a:solidFill>
            <a:srgbClr val="F6F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6" tIns="51577" rIns="103156" bIns="51577" anchor="ctr"/>
          <a:lstStyle/>
          <a:p>
            <a:pPr defTabSz="914364">
              <a:defRPr/>
            </a:pP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Ở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Sói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36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83861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99" y="87848"/>
            <a:ext cx="4342913" cy="3155061"/>
            <a:chOff x="127635" y="45339"/>
            <a:chExt cx="4371213" cy="3369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5" y="45339"/>
              <a:ext cx="4371213" cy="3328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884" b="78536" l="10000" r="90000">
                          <a14:foregroundMark x1="35000" y1="57071" x2="34000" y2="57071"/>
                          <a14:foregroundMark x1="33800" y1="57673" x2="32100" y2="58977"/>
                          <a14:foregroundMark x1="31900" y1="58977" x2="31500" y2="61585"/>
                          <a14:foregroundMark x1="34800" y1="49749" x2="34200" y2="51555"/>
                          <a14:foregroundMark x1="62500" y1="49147" x2="60200" y2="54363"/>
                          <a14:foregroundMark x1="49900" y1="55567" x2="53400" y2="54764"/>
                          <a14:foregroundMark x1="55400" y1="54764" x2="60100" y2="54965"/>
                          <a14:foregroundMark x1="53700" y1="67402" x2="54200" y2="67101"/>
                          <a14:foregroundMark x1="54000" y1="67703" x2="55000" y2="69408"/>
                          <a14:foregroundMark x1="32100" y1="62086" x2="32500" y2="62287"/>
                          <a14:foregroundMark x1="80900" y1="60682" x2="81600" y2="60682"/>
                          <a14:foregroundMark x1="32000" y1="62287" x2="32600" y2="62588"/>
                          <a14:foregroundMark x1="31500" y1="61484" x2="31800" y2="62086"/>
                          <a14:backgroundMark x1="25400" y1="28485" x2="22300" y2="58877"/>
                          <a14:backgroundMark x1="13000" y1="55466" x2="14100" y2="63490"/>
                          <a14:backgroundMark x1="33700" y1="56670" x2="32700" y2="57773"/>
                          <a14:backgroundMark x1="30300" y1="60682" x2="31300" y2="62086"/>
                          <a14:backgroundMark x1="62000" y1="47743" x2="59200" y2="48445"/>
                          <a14:backgroundMark x1="61900" y1="48847" x2="61300" y2="49549"/>
                          <a14:backgroundMark x1="34000" y1="49549" x2="34000" y2="50050"/>
                          <a14:backgroundMark x1="33800" y1="56770" x2="33800" y2="57272"/>
                          <a14:backgroundMark x1="34300" y1="56469" x2="33000" y2="57472"/>
                          <a14:backgroundMark x1="31200" y1="62287" x2="32300" y2="62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4" t="38333" r="14994" b="20555"/>
            <a:stretch/>
          </p:blipFill>
          <p:spPr>
            <a:xfrm>
              <a:off x="996985" y="1906430"/>
              <a:ext cx="2002248" cy="15088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8" b="37111" l="35800" r="90000">
                          <a14:backgroundMark x1="41800" y1="8124" x2="50400" y2="9428"/>
                          <a14:backgroundMark x1="52900" y1="8927" x2="70100" y2="8425"/>
                          <a14:backgroundMark x1="46700" y1="10130" x2="46200" y2="18957"/>
                          <a14:backgroundMark x1="60500" y1="10130" x2="65000" y2="11434"/>
                          <a14:backgroundMark x1="52500" y1="9027" x2="54200" y2="10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3" t="7778" r="24742" b="62222"/>
            <a:stretch/>
          </p:blipFill>
          <p:spPr>
            <a:xfrm>
              <a:off x="1407250" y="146922"/>
              <a:ext cx="1531825" cy="156281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928427" y="49408"/>
            <a:ext cx="3986973" cy="3155062"/>
            <a:chOff x="4636007" y="45338"/>
            <a:chExt cx="4452531" cy="34228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6" t="13440" r="24573" b="48491"/>
            <a:stretch/>
          </p:blipFill>
          <p:spPr>
            <a:xfrm>
              <a:off x="4636007" y="45338"/>
              <a:ext cx="4452531" cy="33287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28" b="89970" l="6900" r="91800">
                          <a14:foregroundMark x1="53800" y1="24823" x2="44800" y2="27660"/>
                          <a14:foregroundMark x1="45300" y1="30395" x2="46000" y2="36778"/>
                          <a14:foregroundMark x1="45200" y1="38298" x2="45200" y2="44377"/>
                          <a14:foregroundMark x1="18700" y1="44174" x2="10700" y2="51469"/>
                          <a14:foregroundMark x1="12000" y1="50456" x2="9900" y2="50963"/>
                          <a14:foregroundMark x1="10000" y1="51266" x2="10500" y2="51672"/>
                          <a14:foregroundMark x1="10500" y1="52178" x2="9400" y2="52989"/>
                          <a14:foregroundMark x1="9000" y1="53495" x2="10200" y2="53799"/>
                          <a14:foregroundMark x1="10400" y1="53799" x2="10700" y2="55724"/>
                          <a14:foregroundMark x1="11000" y1="55826" x2="16200" y2="62918"/>
                          <a14:foregroundMark x1="14200" y1="60790" x2="16200" y2="63323"/>
                          <a14:foregroundMark x1="12700" y1="67173" x2="13200" y2="68896"/>
                          <a14:foregroundMark x1="13000" y1="69504" x2="9500" y2="73961"/>
                          <a14:foregroundMark x1="10100" y1="73151" x2="8900" y2="74265"/>
                          <a14:foregroundMark x1="8900" y1="74569" x2="8700" y2="75076"/>
                          <a14:foregroundMark x1="8100" y1="75988" x2="7900" y2="76494"/>
                          <a14:foregroundMark x1="13500" y1="66261" x2="14200" y2="66160"/>
                          <a14:foregroundMark x1="15000" y1="65653" x2="15600" y2="65147"/>
                          <a14:foregroundMark x1="7900" y1="76900" x2="8400" y2="77406"/>
                          <a14:foregroundMark x1="8700" y1="77406" x2="9300" y2="77812"/>
                          <a14:foregroundMark x1="9300" y1="77812" x2="9400" y2="78217"/>
                          <a14:foregroundMark x1="83700" y1="78116" x2="82400" y2="78622"/>
                          <a14:backgroundMark x1="20800" y1="57548" x2="20500" y2="58359"/>
                          <a14:backgroundMark x1="12700" y1="40122" x2="7500" y2="46403"/>
                          <a14:backgroundMark x1="10000" y1="59473" x2="7000" y2="63425"/>
                          <a14:backgroundMark x1="16100" y1="64134" x2="16000" y2="64336"/>
                          <a14:backgroundMark x1="16100" y1="64742" x2="16800" y2="64742"/>
                          <a14:backgroundMark x1="7800" y1="78014" x2="8700" y2="78521"/>
                          <a14:backgroundMark x1="62900" y1="72442" x2="65800" y2="78419"/>
                          <a14:backgroundMark x1="89300" y1="74265" x2="90900" y2="770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4" t="16296" r="8181" b="19260"/>
            <a:stretch/>
          </p:blipFill>
          <p:spPr>
            <a:xfrm>
              <a:off x="4901899" y="329184"/>
              <a:ext cx="4138147" cy="31389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28600" y="3388564"/>
            <a:ext cx="4342912" cy="3393236"/>
            <a:chOff x="127635" y="3504729"/>
            <a:chExt cx="4408932" cy="33624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28843" r="46230" b="26657"/>
            <a:stretch/>
          </p:blipFill>
          <p:spPr>
            <a:xfrm>
              <a:off x="127635" y="3504729"/>
              <a:ext cx="4408932" cy="3280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481" b="90000" l="7500" r="98900">
                          <a14:foregroundMark x1="49600" y1="20093" x2="51500" y2="27870"/>
                          <a14:foregroundMark x1="55700" y1="21574" x2="55700" y2="28519"/>
                          <a14:foregroundMark x1="66000" y1="67685" x2="60900" y2="72593"/>
                          <a14:foregroundMark x1="81000" y1="70741" x2="82100" y2="75926"/>
                          <a14:foregroundMark x1="91400" y1="75463" x2="89600" y2="77963"/>
                          <a14:foregroundMark x1="80800" y1="70370" x2="80800" y2="72407"/>
                          <a14:foregroundMark x1="19200" y1="47222" x2="15400" y2="54537"/>
                          <a14:foregroundMark x1="15200" y1="55556" x2="13500" y2="60093"/>
                          <a14:foregroundMark x1="13500" y1="60278" x2="12500" y2="64630"/>
                          <a14:foregroundMark x1="12500" y1="64630" x2="10800" y2="70926"/>
                          <a14:foregroundMark x1="10800" y1="70926" x2="8100" y2="79537"/>
                          <a14:foregroundMark x1="19700" y1="46944" x2="15900" y2="53333"/>
                          <a14:foregroundMark x1="15700" y1="53796" x2="13200" y2="61296"/>
                          <a14:foregroundMark x1="80600" y1="69537" x2="81700" y2="75741"/>
                          <a14:foregroundMark x1="81900" y1="75741" x2="84500" y2="77500"/>
                          <a14:foregroundMark x1="19600" y1="46944" x2="14600" y2="55833"/>
                          <a14:foregroundMark x1="19700" y1="46389" x2="16800" y2="50093"/>
                          <a14:foregroundMark x1="89000" y1="73889" x2="90100" y2="75093"/>
                          <a14:backgroundMark x1="63700" y1="71574" x2="69700" y2="78519"/>
                          <a14:backgroundMark x1="91600" y1="69537" x2="93000" y2="71204"/>
                          <a14:backgroundMark x1="69100" y1="66481" x2="65700" y2="70370"/>
                          <a14:backgroundMark x1="18600" y1="7593" x2="5900" y2="47222"/>
                          <a14:backgroundMark x1="17700" y1="39537" x2="11400" y2="52500"/>
                          <a14:backgroundMark x1="11500" y1="53519" x2="7700" y2="70741"/>
                          <a14:backgroundMark x1="66000" y1="72407" x2="71700" y2="80000"/>
                          <a14:backgroundMark x1="74600" y1="70185" x2="74400" y2="85926"/>
                          <a14:backgroundMark x1="77500" y1="70741" x2="82800" y2="82037"/>
                          <a14:backgroundMark x1="8600" y1="69537" x2="6300" y2="78981"/>
                          <a14:backgroundMark x1="19700" y1="44722" x2="18400" y2="45648"/>
                          <a14:backgroundMark x1="90900" y1="71574" x2="93200" y2="734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5907" r="6071" b="16962"/>
            <a:stretch/>
          </p:blipFill>
          <p:spPr>
            <a:xfrm>
              <a:off x="434088" y="3872072"/>
              <a:ext cx="4000752" cy="299507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815884" y="3008552"/>
            <a:ext cx="4056094" cy="3690199"/>
            <a:chOff x="4636006" y="3200917"/>
            <a:chExt cx="4452531" cy="3583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15533" r="1" b="15567"/>
            <a:stretch/>
          </p:blipFill>
          <p:spPr>
            <a:xfrm>
              <a:off x="4636006" y="3504729"/>
              <a:ext cx="4452531" cy="3280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4134" b="80235" l="10000" r="72400">
                          <a14:foregroundMark x1="49300" y1="70848" x2="50600" y2="70758"/>
                          <a14:foregroundMark x1="50200" y1="70307" x2="51100" y2="70217"/>
                          <a14:backgroundMark x1="15100" y1="63357" x2="23500" y2="80415"/>
                          <a14:backgroundMark x1="61600" y1="55957" x2="60900" y2="79332"/>
                          <a14:backgroundMark x1="58300" y1="57581" x2="50000" y2="66336"/>
                          <a14:backgroundMark x1="55100" y1="71841" x2="55200" y2="77076"/>
                          <a14:backgroundMark x1="40600" y1="70578" x2="46500" y2="79422"/>
                          <a14:backgroundMark x1="23200" y1="66787" x2="27200" y2="76805"/>
                          <a14:backgroundMark x1="26200" y1="61462" x2="34400" y2="63177"/>
                          <a14:backgroundMark x1="48100" y1="59477" x2="48300" y2="60650"/>
                          <a14:backgroundMark x1="49100" y1="69946" x2="49300" y2="69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44557" r="44764" b="22362"/>
            <a:stretch/>
          </p:blipFill>
          <p:spPr>
            <a:xfrm>
              <a:off x="5257800" y="4916423"/>
              <a:ext cx="1743783" cy="18653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12147">
              <a:off x="6556496" y="3205971"/>
              <a:ext cx="1809385" cy="179927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438440" y="258692"/>
            <a:ext cx="390360" cy="553998"/>
            <a:chOff x="393920" y="258692"/>
            <a:chExt cx="520480" cy="553998"/>
          </a:xfrm>
        </p:grpSpPr>
        <p:sp>
          <p:nvSpPr>
            <p:cNvPr id="16" name="Oval 15"/>
            <p:cNvSpPr/>
            <p:nvPr/>
          </p:nvSpPr>
          <p:spPr bwMode="auto">
            <a:xfrm>
              <a:off x="393920" y="304800"/>
              <a:ext cx="52048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3828" y="258692"/>
              <a:ext cx="2993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+mj-lt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7472" y="255543"/>
            <a:ext cx="390360" cy="553998"/>
            <a:chOff x="393920" y="258692"/>
            <a:chExt cx="520480" cy="553998"/>
          </a:xfrm>
        </p:grpSpPr>
        <p:sp>
          <p:nvSpPr>
            <p:cNvPr id="21" name="Oval 20"/>
            <p:cNvSpPr/>
            <p:nvPr/>
          </p:nvSpPr>
          <p:spPr bwMode="auto">
            <a:xfrm>
              <a:off x="393920" y="304800"/>
              <a:ext cx="52048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3828" y="258692"/>
              <a:ext cx="2993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+mn-lt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05231" y="3629846"/>
            <a:ext cx="390360" cy="553998"/>
            <a:chOff x="393920" y="258692"/>
            <a:chExt cx="520480" cy="553998"/>
          </a:xfrm>
        </p:grpSpPr>
        <p:sp>
          <p:nvSpPr>
            <p:cNvPr id="24" name="Oval 23"/>
            <p:cNvSpPr/>
            <p:nvPr/>
          </p:nvSpPr>
          <p:spPr bwMode="auto">
            <a:xfrm>
              <a:off x="393920" y="304800"/>
              <a:ext cx="52048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828" y="258692"/>
              <a:ext cx="2993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+mn-lt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44903" y="3599142"/>
            <a:ext cx="390360" cy="553998"/>
            <a:chOff x="393920" y="258692"/>
            <a:chExt cx="520480" cy="553998"/>
          </a:xfrm>
        </p:grpSpPr>
        <p:sp>
          <p:nvSpPr>
            <p:cNvPr id="27" name="Oval 26"/>
            <p:cNvSpPr/>
            <p:nvPr/>
          </p:nvSpPr>
          <p:spPr bwMode="auto">
            <a:xfrm>
              <a:off x="393920" y="304800"/>
              <a:ext cx="520480" cy="4572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3828" y="258692"/>
              <a:ext cx="2993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+mn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910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8459"/>
            <a:ext cx="5829300" cy="1143000"/>
          </a:xfrm>
        </p:spPr>
        <p:txBody>
          <a:bodyPr>
            <a:noAutofit/>
          </a:bodyPr>
          <a:lstStyle/>
          <a:p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Tiêu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chí</a:t>
            </a:r>
            <a:endParaRPr lang="en-US" sz="7200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AutoShape 2" descr="Tập tin:Approve.svg – Wikipedia tiếng Việt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1363266" cy="107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2000">
                        <a14:foregroundMark x1="72444" y1="39556" x2="92000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524" y="3276604"/>
            <a:ext cx="1089422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3" b="31883" l="52633" r="73699"/>
                    </a14:imgEffect>
                  </a14:imgLayer>
                </a14:imgProps>
              </a:ext>
            </a:extLst>
          </a:blip>
          <a:srcRect l="50000" r="23668" b="64575"/>
          <a:stretch/>
        </p:blipFill>
        <p:spPr>
          <a:xfrm>
            <a:off x="1907949" y="4850316"/>
            <a:ext cx="1200151" cy="1666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08100" y="1730718"/>
            <a:ext cx="2550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Kể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đúng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9666" y="3354593"/>
            <a:ext cx="4031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Kể</a:t>
            </a:r>
            <a:r>
              <a:rPr lang="en-US" sz="5400" dirty="0">
                <a:latin typeface="UTM Avo" panose="02040603050506020204" pitchFamily="18" charset="0"/>
              </a:rPr>
              <a:t> to, </a:t>
            </a:r>
            <a:r>
              <a:rPr lang="en-US" sz="5400" dirty="0" err="1">
                <a:latin typeface="UTM Avo" panose="02040603050506020204" pitchFamily="18" charset="0"/>
              </a:rPr>
              <a:t>rõ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ràng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3190" y="5222088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Kể</a:t>
            </a:r>
            <a:r>
              <a:rPr lang="en-US" sz="5400" dirty="0">
                <a:latin typeface="UTM Avo" panose="020406030505060202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1247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</Words>
  <Application>Microsoft Office PowerPoint</Application>
  <PresentationFormat>On-screen Show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Tiêu chí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8</cp:revision>
  <dcterms:created xsi:type="dcterms:W3CDTF">2024-11-13T16:19:02Z</dcterms:created>
  <dcterms:modified xsi:type="dcterms:W3CDTF">2024-11-13T16:45:04Z</dcterms:modified>
</cp:coreProperties>
</file>