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CB1C3-9F62-4ADA-8FBC-69953221051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48B1-F04B-4B1E-A367-CEDEB454D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3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5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0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51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5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0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827B-C07F-4550-9358-1DC8F38A88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B92F-3506-456D-9827-857C5F77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963540" y="2824390"/>
            <a:ext cx="4701277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02801" y="3034234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um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1064" y="367860"/>
            <a:ext cx="492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5"/>
            <a:ext cx="906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UTM Avo" panose="02040603050506020204" pitchFamily="18" charset="0"/>
              </a:rPr>
              <a:t>    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921" y="1222869"/>
            <a:ext cx="8365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0" y="2089551"/>
            <a:ext cx="24363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06240" y="2993615"/>
            <a:ext cx="140436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143000" y="4825665"/>
            <a:ext cx="9944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7498127" y="1259955"/>
            <a:ext cx="254726" cy="3210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22677" y="140713"/>
            <a:ext cx="478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283" y="1081160"/>
            <a:ext cx="8444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099525" y="11700542"/>
            <a:ext cx="263093" cy="554418"/>
            <a:chOff x="8303172" y="231226"/>
            <a:chExt cx="350790" cy="64901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4932497" y="3064378"/>
            <a:ext cx="254726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19400" y="4114800"/>
            <a:ext cx="254726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50938" y="1420596"/>
            <a:ext cx="254726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3283" y="2895600"/>
            <a:ext cx="254726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352" y="5990732"/>
            <a:ext cx="10379552" cy="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57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1693728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576127" y="4132150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3468" y="516486"/>
            <a:ext cx="4172755" cy="605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đúng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1795" y="981634"/>
            <a:ext cx="1361515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0" y="1653986"/>
            <a:ext cx="273116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a) Ở </a:t>
            </a:r>
            <a:r>
              <a:rPr lang="en-US" sz="4000" dirty="0" err="1">
                <a:latin typeface="UTM Avo" pitchFamily="18" charset="0"/>
              </a:rPr>
              <a:t>Thủ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đô</a:t>
            </a:r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76153" y="1653987"/>
            <a:ext cx="54993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tấp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nập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và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đẹp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lắm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50" y="3424264"/>
            <a:ext cx="259280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b) </a:t>
            </a:r>
            <a:r>
              <a:rPr lang="en-US" sz="4000" dirty="0" err="1">
                <a:latin typeface="UTM Avo" pitchFamily="18" charset="0"/>
              </a:rPr>
              <a:t>Phố</a:t>
            </a:r>
            <a:endParaRPr lang="vi-VN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44616" y="3424264"/>
            <a:ext cx="54993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Có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phố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Thợ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Nhuộm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31959" y="2361873"/>
            <a:ext cx="1002922" cy="1062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31959" y="2361873"/>
            <a:ext cx="1002922" cy="112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89" y="301575"/>
            <a:ext cx="3282335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2675" y="1254446"/>
            <a:ext cx="206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9" y="742792"/>
            <a:ext cx="492684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18" y="5622866"/>
            <a:ext cx="4933666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8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" y="2743200"/>
            <a:ext cx="2271628" cy="411442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6199" y="133157"/>
            <a:ext cx="3607601" cy="832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en-US" sz="5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52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2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endParaRPr lang="en-US" sz="5200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887" r="15270" b="50176"/>
          <a:stretch/>
        </p:blipFill>
        <p:spPr bwMode="auto">
          <a:xfrm>
            <a:off x="0" y="1289285"/>
            <a:ext cx="9296400" cy="23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49" y="1162050"/>
            <a:ext cx="72294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2" y="918318"/>
            <a:ext cx="7948870" cy="50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009"/>
            <a:ext cx="9226403" cy="45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3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7739429" y="33536"/>
            <a:ext cx="326746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737380" y="1941189"/>
            <a:ext cx="884462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968337" y="1173632"/>
            <a:ext cx="260829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7665378" y="1"/>
            <a:ext cx="326746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7831322" y="44841"/>
            <a:ext cx="326746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7493648" y="1258463"/>
            <a:ext cx="318705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133600" y="476925"/>
            <a:ext cx="3647525" cy="8098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quen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90853" y="4623515"/>
            <a:ext cx="3347017" cy="1098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13395" y="6279776"/>
            <a:ext cx="50426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147600" y="1315181"/>
            <a:ext cx="4633525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47" y="3360363"/>
            <a:ext cx="191943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2861" y="1086654"/>
            <a:ext cx="3427746" cy="1200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5591" y="2327670"/>
            <a:ext cx="1595016" cy="871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92861" y="2327670"/>
            <a:ext cx="1802507" cy="871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latin typeface="UTM Avo" panose="02040603050506020204" pitchFamily="18" charset="0"/>
              </a:rPr>
              <a:t>uô</a:t>
            </a:r>
          </a:p>
          <a:p>
            <a:pPr algn="ctr"/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9325" y="3779013"/>
            <a:ext cx="5312534" cy="9009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u - ô - </a:t>
            </a:r>
            <a:r>
              <a:rPr lang="en-US" sz="6000" dirty="0" err="1">
                <a:latin typeface="UTM Avo" panose="02040603050506020204" pitchFamily="18" charset="0"/>
              </a:rPr>
              <a:t>mờ</a:t>
            </a:r>
            <a:r>
              <a:rPr lang="en-US" sz="6000" dirty="0">
                <a:latin typeface="UTM Avo" panose="02040603050506020204" pitchFamily="18" charset="0"/>
              </a:rPr>
              <a:t> - </a:t>
            </a:r>
            <a:r>
              <a:rPr lang="en-US" sz="6000" dirty="0" err="1">
                <a:latin typeface="UTM Avo" panose="02040603050506020204" pitchFamily="18" charset="0"/>
              </a:rPr>
              <a:t>uôm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52" y="3233274"/>
            <a:ext cx="2146765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7739429" y="33536"/>
            <a:ext cx="326746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737380" y="1941189"/>
            <a:ext cx="884462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968337" y="1173632"/>
            <a:ext cx="260829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7665378" y="1"/>
            <a:ext cx="326746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7831322" y="44841"/>
            <a:ext cx="326746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7493648" y="1258463"/>
            <a:ext cx="318705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437810" y="226112"/>
            <a:ext cx="4077821" cy="8098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1. </a:t>
            </a:r>
            <a:r>
              <a:rPr lang="en-US" sz="5400" dirty="0" err="1">
                <a:latin typeface="UTM Avo" panose="02040603050506020204" pitchFamily="18" charset="0"/>
              </a:rPr>
              <a:t>Làm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quen</a:t>
            </a:r>
            <a:endParaRPr lang="en-US" sz="5400" dirty="0"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33565" y="4649808"/>
            <a:ext cx="3347018" cy="1829240"/>
            <a:chOff x="3810000" y="1066365"/>
            <a:chExt cx="3921757" cy="16830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3810000" y="1066365"/>
              <a:ext cx="3921756" cy="1010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569274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accent4">
                      <a:lumMod val="50000"/>
                    </a:schemeClr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9274" y="2063642"/>
              <a:ext cx="2352483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6313395" y="6279776"/>
            <a:ext cx="50426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035979" y="1442576"/>
            <a:ext cx="6629399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47" y="3360363"/>
            <a:ext cx="191943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060032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 </a:t>
            </a:r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vi-VN" sz="96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435632" y="571365"/>
            <a:ext cx="8174968" cy="34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132" y="5771941"/>
            <a:ext cx="8555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bờ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uôm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buôm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huyền</a:t>
            </a:r>
            <a:r>
              <a:rPr lang="en-US" sz="4800" dirty="0">
                <a:latin typeface="UTM Avo" panose="02040603050506020204" pitchFamily="18" charset="0"/>
              </a:rPr>
              <a:t> - </a:t>
            </a:r>
            <a:r>
              <a:rPr lang="en-US" sz="4800" dirty="0" err="1">
                <a:latin typeface="UTM Avo" panose="02040603050506020204" pitchFamily="18" charset="0"/>
              </a:rPr>
              <a:t>buồm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3867"/>
            <a:ext cx="8000999" cy="59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90145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8752" y="145444"/>
            <a:ext cx="8879047" cy="595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12" y="3917869"/>
            <a:ext cx="3346188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7" y="998960"/>
            <a:ext cx="3804345" cy="24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2" y="3917869"/>
            <a:ext cx="3769709" cy="24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69" y="982026"/>
            <a:ext cx="3441673" cy="2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898" y="3450069"/>
            <a:ext cx="243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UTM Avo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7380" y="3383703"/>
            <a:ext cx="188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2. 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946" y="6363582"/>
            <a:ext cx="208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3. um tùm</a:t>
            </a:r>
            <a:endParaRPr lang="vi-VN" sz="20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6064" y="6316968"/>
            <a:ext cx="180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4. 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90145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7" y="3522298"/>
            <a:ext cx="2236769" cy="25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9" y="381000"/>
            <a:ext cx="2438821" cy="23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4" y="3522298"/>
            <a:ext cx="2478975" cy="25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8600"/>
            <a:ext cx="2354826" cy="22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792" y="2829838"/>
            <a:ext cx="260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6395" y="2503266"/>
            <a:ext cx="182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24" y="6112765"/>
            <a:ext cx="197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um tùm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031" y="60486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400" y="2026993"/>
            <a:ext cx="2443317" cy="14757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20385" y="4039670"/>
            <a:ext cx="2204332" cy="147576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um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/>
            <a:endCxn id="15" idx="1"/>
          </p:cNvCxnSpPr>
          <p:nvPr/>
        </p:nvCxnSpPr>
        <p:spPr>
          <a:xfrm>
            <a:off x="2743200" y="1245704"/>
            <a:ext cx="1196015" cy="997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2741079" y="4823183"/>
            <a:ext cx="1040004" cy="5973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5701900" y="2243114"/>
            <a:ext cx="851300" cy="20126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95260" y="3145493"/>
            <a:ext cx="975997" cy="1338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488" y="1149531"/>
            <a:ext cx="3728838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66" y="232456"/>
            <a:ext cx="3301914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288" y="1269772"/>
            <a:ext cx="23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74" y="5625939"/>
            <a:ext cx="4954137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248</Words>
  <Application>Microsoft Office PowerPoint</Application>
  <PresentationFormat>On-screen Show (4:3)</PresentationFormat>
  <Paragraphs>56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17</cp:revision>
  <dcterms:created xsi:type="dcterms:W3CDTF">2024-11-13T15:44:50Z</dcterms:created>
  <dcterms:modified xsi:type="dcterms:W3CDTF">2024-11-13T16:46:58Z</dcterms:modified>
</cp:coreProperties>
</file>