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664" r:id="rId2"/>
  </p:sldMasterIdLst>
  <p:notesMasterIdLst>
    <p:notesMasterId r:id="rId11"/>
  </p:notesMasterIdLst>
  <p:sldIdLst>
    <p:sldId id="263" r:id="rId3"/>
    <p:sldId id="262" r:id="rId4"/>
    <p:sldId id="265" r:id="rId5"/>
    <p:sldId id="289" r:id="rId6"/>
    <p:sldId id="282" r:id="rId7"/>
    <p:sldId id="299" r:id="rId8"/>
    <p:sldId id="283" r:id="rId9"/>
    <p:sldId id="279" r:id="rId10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349A8A4-9F75-4BB3-8475-371E025EC1E8}">
          <p14:sldIdLst>
            <p14:sldId id="263"/>
            <p14:sldId id="262"/>
            <p14:sldId id="265"/>
          </p14:sldIdLst>
        </p14:section>
        <p14:section name="Untitled Section" id="{01BD843A-6B26-496A-8211-D54B8E594726}">
          <p14:sldIdLst>
            <p14:sldId id="289"/>
            <p14:sldId id="282"/>
            <p14:sldId id="299"/>
            <p14:sldId id="283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B050"/>
    <a:srgbClr val="CDECFB"/>
    <a:srgbClr val="ABCDEB"/>
    <a:srgbClr val="86B6E2"/>
    <a:srgbClr val="FF00FF"/>
    <a:srgbClr val="66CCFF"/>
    <a:srgbClr val="99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3" autoAdjust="0"/>
    <p:restoredTop sz="93357" autoAdjust="0"/>
  </p:normalViewPr>
  <p:slideViewPr>
    <p:cSldViewPr snapToGrid="0">
      <p:cViewPr varScale="1">
        <p:scale>
          <a:sx n="105" d="100"/>
          <a:sy n="105" d="100"/>
        </p:scale>
        <p:origin x="64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8A69B-FFB5-4305-8F46-60FF4C8C86E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444F1-8373-4823-AD54-A8C09D400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92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995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717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2A175CD-49EE-4D6F-98ED-BCF7E28E17C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32240" y="233463"/>
            <a:ext cx="2133600" cy="273844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34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4062118-105C-45D5-A1E0-F6B5E5B344D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32240" y="233463"/>
            <a:ext cx="2133600" cy="273844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48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preserve="1" userDrawn="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889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15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preserve="1" userDrawn="1">
  <p:cSld name="1_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705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89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BDF3-3884-49AB-BB8E-3CEE22B30B7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79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60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F466-4605-4A4F-B0AC-603452C1E21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8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88E6-BDD8-4DB5-B2C6-C275153AB3E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5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32240" y="233463"/>
            <a:ext cx="2133600" cy="273844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76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AA7B-1762-4F64-867E-A62A0D51D32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4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4AF0-7703-437A-B20F-E0BB415885C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54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95C6-8E53-46E5-AC3C-60082576D5D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87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BE5B-D107-4870-84B0-07085A150AC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40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459F-9C12-43E6-BEBC-D62F03F1A77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3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75CD-49EE-4D6F-98ED-BCF7E28E17C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35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2118-105C-45D5-A1E0-F6B5E5B344D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75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4572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093F466-4605-4A4F-B0AC-603452C1E21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32240" y="233463"/>
            <a:ext cx="2133600" cy="273844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8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4DEA88E6-BDD8-4DB5-B2C6-C275153AB3E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732240" y="233463"/>
            <a:ext cx="2133600" cy="273844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80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115AA7B-1762-4F64-867E-A62A0D51D32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732240" y="233463"/>
            <a:ext cx="2133600" cy="273844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22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EA9D4AF0-7703-437A-B20F-E0BB415885C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732240" y="233463"/>
            <a:ext cx="2133600" cy="273844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3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03395C6-8E53-46E5-AC3C-60082576D5D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732240" y="233463"/>
            <a:ext cx="2133600" cy="273844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32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33ABE5B-D107-4870-84B0-07085A150AC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732240" y="233463"/>
            <a:ext cx="2133600" cy="273844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84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9F8459F-9C12-43E6-BEBC-D62F03F1A77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732240" y="233463"/>
            <a:ext cx="2133600" cy="273844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3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圆角矩形 2"/>
          <p:cNvSpPr/>
          <p:nvPr userDrawn="1"/>
        </p:nvSpPr>
        <p:spPr>
          <a:xfrm>
            <a:off x="8460433" y="241759"/>
            <a:ext cx="504056" cy="2880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85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4" r:id="rId13"/>
    <p:sldLayoutId id="2147483703" r:id="rId14"/>
    <p:sldLayoutId id="2147483649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8460433" y="241759"/>
            <a:ext cx="504056" cy="28803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94BC8-22A0-4C48-90FC-9CC66632C2C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32240" y="2334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  <a:ea typeface="+mn-ea"/>
              </a:defRPr>
            </a:lvl1pPr>
          </a:lstStyle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77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AC908DA-FE46-4F31-BB8B-62BF8EC70649}"/>
              </a:ext>
            </a:extLst>
          </p:cNvPr>
          <p:cNvSpPr/>
          <p:nvPr/>
        </p:nvSpPr>
        <p:spPr>
          <a:xfrm>
            <a:off x="3114235" y="50238"/>
            <a:ext cx="3143690" cy="428640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Tia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nắng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nhỏ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163969-32EC-44FB-B287-8BF346CB5B07}"/>
              </a:ext>
            </a:extLst>
          </p:cNvPr>
          <p:cNvSpPr/>
          <p:nvPr/>
        </p:nvSpPr>
        <p:spPr>
          <a:xfrm>
            <a:off x="24072" y="596646"/>
            <a:ext cx="9119928" cy="420395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	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già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yếu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khăn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nằm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đồi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Hằng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xuyên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tán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vườn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vệt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lóng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tất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phía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lọt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Na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đem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buổi</a:t>
            </a:r>
            <a:r>
              <a:rPr lang="en-US" sz="165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sáng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dạo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Na </a:t>
            </a:r>
            <a:r>
              <a:rPr lang="en-US" sz="165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165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thấy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sưởi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ấm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tóc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nhảy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nhót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vạt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reo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257175" indent="-257175">
              <a:buFontTx/>
              <a:buChar char="-"/>
            </a:pP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vạt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257175" indent="-257175">
              <a:buFontTx/>
              <a:buChar char="-"/>
            </a:pP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ùa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257175" indent="-257175">
              <a:buFontTx/>
              <a:buChar char="-"/>
            </a:pP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ít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165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 -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reo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xổ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vạt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tia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-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Kìa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lanh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đấy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rực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tóc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 –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trìu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mến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Na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tại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chiếu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dạo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vườn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(Theo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Yên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D2A18950-D8B5-4259-893C-2581BCE1F539}"/>
              </a:ext>
            </a:extLst>
          </p:cNvPr>
          <p:cNvSpPr/>
          <p:nvPr/>
        </p:nvSpPr>
        <p:spPr>
          <a:xfrm>
            <a:off x="182925" y="109122"/>
            <a:ext cx="1430716" cy="428640"/>
          </a:xfrm>
          <a:custGeom>
            <a:avLst/>
            <a:gdLst>
              <a:gd name="connsiteX0" fmla="*/ 233874 w 1907621"/>
              <a:gd name="connsiteY0" fmla="*/ 71440 h 571520"/>
              <a:gd name="connsiteX1" fmla="*/ 1907621 w 1907621"/>
              <a:gd name="connsiteY1" fmla="*/ 71440 h 571520"/>
              <a:gd name="connsiteX2" fmla="*/ 1673747 w 1907621"/>
              <a:gd name="connsiteY2" fmla="*/ 500080 h 571520"/>
              <a:gd name="connsiteX3" fmla="*/ 0 w 1907621"/>
              <a:gd name="connsiteY3" fmla="*/ 500080 h 571520"/>
              <a:gd name="connsiteX4" fmla="*/ 233874 w 1907621"/>
              <a:gd name="connsiteY4" fmla="*/ 71440 h 57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7621" h="571520" fill="none" extrusionOk="0">
                <a:moveTo>
                  <a:pt x="233874" y="71440"/>
                </a:moveTo>
                <a:cubicBezTo>
                  <a:pt x="721084" y="-139786"/>
                  <a:pt x="1339352" y="303663"/>
                  <a:pt x="1907621" y="71440"/>
                </a:cubicBezTo>
                <a:cubicBezTo>
                  <a:pt x="1833143" y="200346"/>
                  <a:pt x="1673679" y="423235"/>
                  <a:pt x="1673747" y="500080"/>
                </a:cubicBezTo>
                <a:cubicBezTo>
                  <a:pt x="1164681" y="708960"/>
                  <a:pt x="489124" y="279846"/>
                  <a:pt x="0" y="500080"/>
                </a:cubicBezTo>
                <a:cubicBezTo>
                  <a:pt x="83121" y="425357"/>
                  <a:pt x="212349" y="192506"/>
                  <a:pt x="233874" y="71440"/>
                </a:cubicBezTo>
                <a:close/>
              </a:path>
              <a:path w="1907621" h="571520" stroke="0" extrusionOk="0">
                <a:moveTo>
                  <a:pt x="233874" y="71440"/>
                </a:moveTo>
                <a:cubicBezTo>
                  <a:pt x="806568" y="-191769"/>
                  <a:pt x="1335893" y="210417"/>
                  <a:pt x="1907621" y="71440"/>
                </a:cubicBezTo>
                <a:cubicBezTo>
                  <a:pt x="1853641" y="222495"/>
                  <a:pt x="1704644" y="382475"/>
                  <a:pt x="1673747" y="500080"/>
                </a:cubicBezTo>
                <a:cubicBezTo>
                  <a:pt x="1137482" y="706776"/>
                  <a:pt x="526337" y="364839"/>
                  <a:pt x="0" y="500080"/>
                </a:cubicBezTo>
                <a:cubicBezTo>
                  <a:pt x="62091" y="416895"/>
                  <a:pt x="179520" y="193624"/>
                  <a:pt x="233874" y="7144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Đọc</a:t>
            </a:r>
            <a:r>
              <a:rPr lang="en-US" sz="1013" b="1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1013" b="1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mẫu</a:t>
            </a:r>
            <a:endParaRPr lang="en-US" sz="1013" b="1" dirty="0">
              <a:solidFill>
                <a:srgbClr val="0070C0"/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34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>
            <a:extLst>
              <a:ext uri="{FF2B5EF4-FFF2-40B4-BE49-F238E27FC236}">
                <a16:creationId xmlns:a16="http://schemas.microsoft.com/office/drawing/2014/main" id="{D2A18950-D8B5-4259-893C-2581BCE1F539}"/>
              </a:ext>
            </a:extLst>
          </p:cNvPr>
          <p:cNvSpPr/>
          <p:nvPr/>
        </p:nvSpPr>
        <p:spPr>
          <a:xfrm>
            <a:off x="143550" y="-11029"/>
            <a:ext cx="1430716" cy="428640"/>
          </a:xfrm>
          <a:custGeom>
            <a:avLst/>
            <a:gdLst>
              <a:gd name="connsiteX0" fmla="*/ 233874 w 1907621"/>
              <a:gd name="connsiteY0" fmla="*/ 71440 h 571520"/>
              <a:gd name="connsiteX1" fmla="*/ 1907621 w 1907621"/>
              <a:gd name="connsiteY1" fmla="*/ 71440 h 571520"/>
              <a:gd name="connsiteX2" fmla="*/ 1673747 w 1907621"/>
              <a:gd name="connsiteY2" fmla="*/ 500080 h 571520"/>
              <a:gd name="connsiteX3" fmla="*/ 0 w 1907621"/>
              <a:gd name="connsiteY3" fmla="*/ 500080 h 571520"/>
              <a:gd name="connsiteX4" fmla="*/ 233874 w 1907621"/>
              <a:gd name="connsiteY4" fmla="*/ 71440 h 57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7621" h="571520" fill="none" extrusionOk="0">
                <a:moveTo>
                  <a:pt x="233874" y="71440"/>
                </a:moveTo>
                <a:cubicBezTo>
                  <a:pt x="721084" y="-139786"/>
                  <a:pt x="1339352" y="303663"/>
                  <a:pt x="1907621" y="71440"/>
                </a:cubicBezTo>
                <a:cubicBezTo>
                  <a:pt x="1833143" y="200346"/>
                  <a:pt x="1673679" y="423235"/>
                  <a:pt x="1673747" y="500080"/>
                </a:cubicBezTo>
                <a:cubicBezTo>
                  <a:pt x="1164681" y="708960"/>
                  <a:pt x="489124" y="279846"/>
                  <a:pt x="0" y="500080"/>
                </a:cubicBezTo>
                <a:cubicBezTo>
                  <a:pt x="83121" y="425357"/>
                  <a:pt x="212349" y="192506"/>
                  <a:pt x="233874" y="71440"/>
                </a:cubicBezTo>
                <a:close/>
              </a:path>
              <a:path w="1907621" h="571520" stroke="0" extrusionOk="0">
                <a:moveTo>
                  <a:pt x="233874" y="71440"/>
                </a:moveTo>
                <a:cubicBezTo>
                  <a:pt x="806568" y="-191769"/>
                  <a:pt x="1335893" y="210417"/>
                  <a:pt x="1907621" y="71440"/>
                </a:cubicBezTo>
                <a:cubicBezTo>
                  <a:pt x="1853641" y="222495"/>
                  <a:pt x="1704644" y="382475"/>
                  <a:pt x="1673747" y="500080"/>
                </a:cubicBezTo>
                <a:cubicBezTo>
                  <a:pt x="1137482" y="706776"/>
                  <a:pt x="526337" y="364839"/>
                  <a:pt x="0" y="500080"/>
                </a:cubicBezTo>
                <a:cubicBezTo>
                  <a:pt x="62091" y="416895"/>
                  <a:pt x="179520" y="193624"/>
                  <a:pt x="233874" y="7144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b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Chia đoạn</a:t>
            </a:r>
          </a:p>
        </p:txBody>
      </p:sp>
      <p:sp>
        <p:nvSpPr>
          <p:cNvPr id="5" name="Wave 4">
            <a:extLst>
              <a:ext uri="{FF2B5EF4-FFF2-40B4-BE49-F238E27FC236}">
                <a16:creationId xmlns:a16="http://schemas.microsoft.com/office/drawing/2014/main" id="{788BAC56-50BD-4C0E-ADB0-D54AF3C29254}"/>
              </a:ext>
            </a:extLst>
          </p:cNvPr>
          <p:cNvSpPr/>
          <p:nvPr/>
        </p:nvSpPr>
        <p:spPr>
          <a:xfrm>
            <a:off x="-5945" y="1"/>
            <a:ext cx="1637319" cy="446810"/>
          </a:xfrm>
          <a:custGeom>
            <a:avLst/>
            <a:gdLst>
              <a:gd name="connsiteX0" fmla="*/ 265046 w 2161880"/>
              <a:gd name="connsiteY0" fmla="*/ 71440 h 571520"/>
              <a:gd name="connsiteX1" fmla="*/ 2161880 w 2161880"/>
              <a:gd name="connsiteY1" fmla="*/ 71440 h 571520"/>
              <a:gd name="connsiteX2" fmla="*/ 1896834 w 2161880"/>
              <a:gd name="connsiteY2" fmla="*/ 500080 h 571520"/>
              <a:gd name="connsiteX3" fmla="*/ 0 w 2161880"/>
              <a:gd name="connsiteY3" fmla="*/ 500080 h 571520"/>
              <a:gd name="connsiteX4" fmla="*/ 265046 w 2161880"/>
              <a:gd name="connsiteY4" fmla="*/ 71440 h 57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880" h="571520" fill="none" extrusionOk="0">
                <a:moveTo>
                  <a:pt x="265046" y="71440"/>
                </a:moveTo>
                <a:cubicBezTo>
                  <a:pt x="820181" y="-137336"/>
                  <a:pt x="1438810" y="257747"/>
                  <a:pt x="2161880" y="71440"/>
                </a:cubicBezTo>
                <a:cubicBezTo>
                  <a:pt x="2078087" y="186232"/>
                  <a:pt x="2000502" y="295854"/>
                  <a:pt x="1896834" y="500080"/>
                </a:cubicBezTo>
                <a:cubicBezTo>
                  <a:pt x="1360655" y="680666"/>
                  <a:pt x="511130" y="293468"/>
                  <a:pt x="0" y="500080"/>
                </a:cubicBezTo>
                <a:cubicBezTo>
                  <a:pt x="95522" y="291753"/>
                  <a:pt x="230631" y="176219"/>
                  <a:pt x="265046" y="71440"/>
                </a:cubicBezTo>
                <a:close/>
              </a:path>
              <a:path w="2161880" h="571520" stroke="0" extrusionOk="0">
                <a:moveTo>
                  <a:pt x="265046" y="71440"/>
                </a:moveTo>
                <a:cubicBezTo>
                  <a:pt x="952605" y="-260493"/>
                  <a:pt x="1527317" y="293169"/>
                  <a:pt x="2161880" y="71440"/>
                </a:cubicBezTo>
                <a:cubicBezTo>
                  <a:pt x="2154734" y="152927"/>
                  <a:pt x="1993548" y="356756"/>
                  <a:pt x="1896834" y="500080"/>
                </a:cubicBezTo>
                <a:cubicBezTo>
                  <a:pt x="1304150" y="680724"/>
                  <a:pt x="627228" y="278401"/>
                  <a:pt x="0" y="500080"/>
                </a:cubicBezTo>
                <a:cubicBezTo>
                  <a:pt x="109556" y="323433"/>
                  <a:pt x="104675" y="261915"/>
                  <a:pt x="265046" y="7144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b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 nối tiếp</a:t>
            </a:r>
          </a:p>
        </p:txBody>
      </p: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45163969-32EC-44FB-B287-8BF346CB5B07}"/>
              </a:ext>
            </a:extLst>
          </p:cNvPr>
          <p:cNvSpPr/>
          <p:nvPr/>
        </p:nvSpPr>
        <p:spPr>
          <a:xfrm>
            <a:off x="24072" y="596646"/>
            <a:ext cx="9119928" cy="42671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	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già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yếu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khăn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nằm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đồi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Hằng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xuyên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tán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vườn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vệt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lóng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tất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phía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lọt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Na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đem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buổi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dạo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Na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tháy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sưởi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ấm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tóc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nhảy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nhót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vạt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reo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-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vạt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-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ùa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-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ít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 -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reo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xổ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vạt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tia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-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Kìa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lanh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đấy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rực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tóc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 –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trìu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mến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Na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tại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chiếu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dạo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vườn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257175" indent="-257175">
              <a:buFontTx/>
              <a:buChar char="-"/>
            </a:pPr>
            <a:endParaRPr lang="en-US" sz="165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(Theo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Yên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  <a:p>
            <a:pPr marL="257175" indent="-257175">
              <a:buFontTx/>
              <a:buChar char="-"/>
            </a:pPr>
            <a:endParaRPr lang="en-US" sz="165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1">
            <a:extLst>
              <a:ext uri="{FF2B5EF4-FFF2-40B4-BE49-F238E27FC236}">
                <a16:creationId xmlns:a16="http://schemas.microsoft.com/office/drawing/2014/main" id="{DAC908DA-FE46-4F31-BB8B-62BF8EC70649}"/>
              </a:ext>
            </a:extLst>
          </p:cNvPr>
          <p:cNvSpPr/>
          <p:nvPr/>
        </p:nvSpPr>
        <p:spPr>
          <a:xfrm>
            <a:off x="3114235" y="50238"/>
            <a:ext cx="3143690" cy="428640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Tia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nắng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nhỏ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0FD0CBE-3B91-2D39-4DC9-D4C810A9F06F}"/>
              </a:ext>
            </a:extLst>
          </p:cNvPr>
          <p:cNvSpPr/>
          <p:nvPr/>
        </p:nvSpPr>
        <p:spPr>
          <a:xfrm>
            <a:off x="370486" y="674043"/>
            <a:ext cx="207251" cy="169154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b="1" kern="0" dirty="0">
                <a:solidFill>
                  <a:prstClr val="white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61DD32-DEA8-16AB-9703-9ED43847A9AD}"/>
              </a:ext>
            </a:extLst>
          </p:cNvPr>
          <p:cNvSpPr/>
          <p:nvPr/>
        </p:nvSpPr>
        <p:spPr>
          <a:xfrm>
            <a:off x="367936" y="937346"/>
            <a:ext cx="209801" cy="173097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b="1" kern="0" dirty="0">
                <a:solidFill>
                  <a:prstClr val="white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F8CCD59-98F4-2602-B963-D0743E8CFC89}"/>
              </a:ext>
            </a:extLst>
          </p:cNvPr>
          <p:cNvSpPr/>
          <p:nvPr/>
        </p:nvSpPr>
        <p:spPr>
          <a:xfrm>
            <a:off x="370486" y="1934159"/>
            <a:ext cx="207251" cy="169154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b="1" kern="0" dirty="0">
                <a:solidFill>
                  <a:prstClr val="white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104C68E-2F5B-53C6-5D26-31495FA59F40}"/>
              </a:ext>
            </a:extLst>
          </p:cNvPr>
          <p:cNvSpPr/>
          <p:nvPr/>
        </p:nvSpPr>
        <p:spPr>
          <a:xfrm>
            <a:off x="344264" y="3955564"/>
            <a:ext cx="207251" cy="169154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b="1" kern="0" dirty="0">
                <a:solidFill>
                  <a:prstClr val="white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3063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DE9175F-9723-4E43-9781-AF2F9BAABE77}"/>
              </a:ext>
            </a:extLst>
          </p:cNvPr>
          <p:cNvGrpSpPr/>
          <p:nvPr/>
        </p:nvGrpSpPr>
        <p:grpSpPr>
          <a:xfrm>
            <a:off x="81116" y="415499"/>
            <a:ext cx="530942" cy="530942"/>
            <a:chOff x="8003458" y="943897"/>
            <a:chExt cx="707923" cy="70792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8121C9F-F2CF-40D2-9449-6872BFBF0727}"/>
                </a:ext>
              </a:extLst>
            </p:cNvPr>
            <p:cNvSpPr/>
            <p:nvPr/>
          </p:nvSpPr>
          <p:spPr>
            <a:xfrm>
              <a:off x="8003458" y="943897"/>
              <a:ext cx="707923" cy="70792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71E24F7-003D-4000-BD52-E928111469C5}"/>
                </a:ext>
              </a:extLst>
            </p:cNvPr>
            <p:cNvSpPr/>
            <p:nvPr/>
          </p:nvSpPr>
          <p:spPr>
            <a:xfrm>
              <a:off x="8079657" y="1020096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  <a:endParaRPr lang="en-US" sz="1013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sp>
        <p:nvSpPr>
          <p:cNvPr id="13" name="Wave 12">
            <a:extLst>
              <a:ext uri="{FF2B5EF4-FFF2-40B4-BE49-F238E27FC236}">
                <a16:creationId xmlns:a16="http://schemas.microsoft.com/office/drawing/2014/main" id="{87A70CF1-DBA3-4793-BD5E-F7567595652F}"/>
              </a:ext>
            </a:extLst>
          </p:cNvPr>
          <p:cNvSpPr/>
          <p:nvPr/>
        </p:nvSpPr>
        <p:spPr>
          <a:xfrm>
            <a:off x="669207" y="42299"/>
            <a:ext cx="2074269" cy="548952"/>
          </a:xfrm>
          <a:custGeom>
            <a:avLst/>
            <a:gdLst>
              <a:gd name="connsiteX0" fmla="*/ 339074 w 2765692"/>
              <a:gd name="connsiteY0" fmla="*/ 91492 h 731936"/>
              <a:gd name="connsiteX1" fmla="*/ 2765692 w 2765692"/>
              <a:gd name="connsiteY1" fmla="*/ 91492 h 731936"/>
              <a:gd name="connsiteX2" fmla="*/ 2426618 w 2765692"/>
              <a:gd name="connsiteY2" fmla="*/ 640444 h 731936"/>
              <a:gd name="connsiteX3" fmla="*/ 0 w 2765692"/>
              <a:gd name="connsiteY3" fmla="*/ 640444 h 731936"/>
              <a:gd name="connsiteX4" fmla="*/ 339074 w 2765692"/>
              <a:gd name="connsiteY4" fmla="*/ 91492 h 73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692" h="731936" fill="none" extrusionOk="0">
                <a:moveTo>
                  <a:pt x="339074" y="91492"/>
                </a:moveTo>
                <a:cubicBezTo>
                  <a:pt x="1031544" y="-169184"/>
                  <a:pt x="1901316" y="364783"/>
                  <a:pt x="2765692" y="91492"/>
                </a:cubicBezTo>
                <a:cubicBezTo>
                  <a:pt x="2694430" y="152640"/>
                  <a:pt x="2444983" y="507367"/>
                  <a:pt x="2426618" y="640444"/>
                </a:cubicBezTo>
                <a:cubicBezTo>
                  <a:pt x="1719167" y="884682"/>
                  <a:pt x="777354" y="343672"/>
                  <a:pt x="0" y="640444"/>
                </a:cubicBezTo>
                <a:cubicBezTo>
                  <a:pt x="144790" y="364228"/>
                  <a:pt x="138435" y="345034"/>
                  <a:pt x="339074" y="91492"/>
                </a:cubicBezTo>
                <a:close/>
              </a:path>
              <a:path w="2765692" h="731936" stroke="0" extrusionOk="0">
                <a:moveTo>
                  <a:pt x="339074" y="91492"/>
                </a:moveTo>
                <a:cubicBezTo>
                  <a:pt x="1204126" y="-308806"/>
                  <a:pt x="1949504" y="343950"/>
                  <a:pt x="2765692" y="91492"/>
                </a:cubicBezTo>
                <a:cubicBezTo>
                  <a:pt x="2627160" y="237430"/>
                  <a:pt x="2524691" y="552138"/>
                  <a:pt x="2426618" y="640444"/>
                </a:cubicBezTo>
                <a:cubicBezTo>
                  <a:pt x="1709871" y="811654"/>
                  <a:pt x="798613" y="368900"/>
                  <a:pt x="0" y="640444"/>
                </a:cubicBezTo>
                <a:cubicBezTo>
                  <a:pt x="126670" y="450433"/>
                  <a:pt x="234376" y="278414"/>
                  <a:pt x="339074" y="9149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b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 đọc đoạn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C5B20B4-09DD-41E6-94EE-009B5197F550}"/>
              </a:ext>
            </a:extLst>
          </p:cNvPr>
          <p:cNvCxnSpPr>
            <a:cxnSpLocks/>
          </p:cNvCxnSpPr>
          <p:nvPr/>
        </p:nvCxnSpPr>
        <p:spPr>
          <a:xfrm>
            <a:off x="3556386" y="2109148"/>
            <a:ext cx="1249514" cy="27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69207" y="957700"/>
            <a:ext cx="79604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Ngôi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Hằng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ngày,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xuyên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vườn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vệt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lóng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lọt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222278" y="1402773"/>
            <a:ext cx="94896" cy="33789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210020" y="1773970"/>
            <a:ext cx="94896" cy="33789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692728" y="1767341"/>
            <a:ext cx="142344" cy="351150"/>
            <a:chOff x="7620001" y="253359"/>
            <a:chExt cx="142344" cy="351150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7620001" y="266617"/>
              <a:ext cx="94896" cy="33789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7667449" y="253359"/>
              <a:ext cx="94896" cy="33789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8053756" y="2118491"/>
            <a:ext cx="142344" cy="351150"/>
            <a:chOff x="7620001" y="253359"/>
            <a:chExt cx="142344" cy="351150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7620001" y="266617"/>
              <a:ext cx="94896" cy="33789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667449" y="253359"/>
              <a:ext cx="94896" cy="33789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7430415" y="2456383"/>
            <a:ext cx="142344" cy="351150"/>
            <a:chOff x="7620001" y="253359"/>
            <a:chExt cx="142344" cy="351150"/>
          </a:xfrm>
        </p:grpSpPr>
        <p:cxnSp>
          <p:nvCxnSpPr>
            <p:cNvPr id="23" name="Straight Connector 22"/>
            <p:cNvCxnSpPr/>
            <p:nvPr/>
          </p:nvCxnSpPr>
          <p:spPr>
            <a:xfrm flipH="1">
              <a:off x="7620001" y="266617"/>
              <a:ext cx="94896" cy="33789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667449" y="253359"/>
              <a:ext cx="94896" cy="33789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6612145" y="2807533"/>
            <a:ext cx="142344" cy="351150"/>
            <a:chOff x="7620001" y="253359"/>
            <a:chExt cx="142344" cy="351150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7620001" y="266617"/>
              <a:ext cx="94896" cy="33789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7667449" y="253359"/>
              <a:ext cx="94896" cy="33789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838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2116133D-951B-2F0E-1D60-F48E51CF8B78}"/>
              </a:ext>
            </a:extLst>
          </p:cNvPr>
          <p:cNvGrpSpPr/>
          <p:nvPr/>
        </p:nvGrpSpPr>
        <p:grpSpPr>
          <a:xfrm>
            <a:off x="185438" y="267495"/>
            <a:ext cx="4483575" cy="1283177"/>
            <a:chOff x="-154470" y="1576098"/>
            <a:chExt cx="5664110" cy="128317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6AFF073-59E4-7F77-0BD1-6705251E6DD1}"/>
                </a:ext>
              </a:extLst>
            </p:cNvPr>
            <p:cNvSpPr txBox="1"/>
            <p:nvPr/>
          </p:nvSpPr>
          <p:spPr>
            <a:xfrm>
              <a:off x="675281" y="1576098"/>
              <a:ext cx="319968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1"/>
              <a:r>
                <a:rPr lang="en-US" sz="20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Giải</a:t>
              </a:r>
              <a:r>
                <a:rPr 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</a:t>
              </a:r>
              <a:endParaRPr 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BE98487-2218-64B0-FB44-DCC41D6F924E}"/>
                </a:ext>
              </a:extLst>
            </p:cNvPr>
            <p:cNvSpPr txBox="1"/>
            <p:nvPr/>
          </p:nvSpPr>
          <p:spPr>
            <a:xfrm>
              <a:off x="-154470" y="2459165"/>
              <a:ext cx="566411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1"/>
              <a:r>
                <a:rPr lang="en-US" sz="200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Xổ</a:t>
              </a:r>
              <a:r>
                <a:rPr lang="en-US" sz="200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 Mở tung ra, tháo tung ra</a:t>
              </a:r>
              <a:endParaRPr 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EA7ED1B-E8DE-3D92-77CB-D174DFEE8224}"/>
              </a:ext>
            </a:extLst>
          </p:cNvPr>
          <p:cNvSpPr txBox="1"/>
          <p:nvPr/>
        </p:nvSpPr>
        <p:spPr>
          <a:xfrm>
            <a:off x="185438" y="1675021"/>
            <a:ext cx="4405933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 long lanh: </a:t>
            </a:r>
            <a:r>
              <a:rPr lang="en-US" sz="200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 như có ánh sáng chiếu vào rất sinh động</a:t>
            </a:r>
            <a:endParaRPr lang="en-US" sz="20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013" y="667605"/>
            <a:ext cx="4515383" cy="308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1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DE9175F-9723-4E43-9781-AF2F9BAABE77}"/>
              </a:ext>
            </a:extLst>
          </p:cNvPr>
          <p:cNvGrpSpPr/>
          <p:nvPr/>
        </p:nvGrpSpPr>
        <p:grpSpPr>
          <a:xfrm>
            <a:off x="81116" y="415499"/>
            <a:ext cx="530942" cy="530942"/>
            <a:chOff x="8003458" y="943897"/>
            <a:chExt cx="707923" cy="70792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8121C9F-F2CF-40D2-9449-6872BFBF0727}"/>
                </a:ext>
              </a:extLst>
            </p:cNvPr>
            <p:cNvSpPr/>
            <p:nvPr/>
          </p:nvSpPr>
          <p:spPr>
            <a:xfrm>
              <a:off x="8003458" y="943897"/>
              <a:ext cx="707923" cy="70792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71E24F7-003D-4000-BD52-E928111469C5}"/>
                </a:ext>
              </a:extLst>
            </p:cNvPr>
            <p:cNvSpPr/>
            <p:nvPr/>
          </p:nvSpPr>
          <p:spPr>
            <a:xfrm>
              <a:off x="8079657" y="1020096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100" b="1" dirty="0">
                  <a:solidFill>
                    <a:prstClr val="white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  <a:endParaRPr lang="en-US" b="1" dirty="0">
                <a:solidFill>
                  <a:prstClr val="white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sp>
        <p:nvSpPr>
          <p:cNvPr id="13" name="Wave 12">
            <a:extLst>
              <a:ext uri="{FF2B5EF4-FFF2-40B4-BE49-F238E27FC236}">
                <a16:creationId xmlns:a16="http://schemas.microsoft.com/office/drawing/2014/main" id="{87A70CF1-DBA3-4793-BD5E-F7567595652F}"/>
              </a:ext>
            </a:extLst>
          </p:cNvPr>
          <p:cNvSpPr/>
          <p:nvPr/>
        </p:nvSpPr>
        <p:spPr>
          <a:xfrm>
            <a:off x="669207" y="42299"/>
            <a:ext cx="2074269" cy="548952"/>
          </a:xfrm>
          <a:custGeom>
            <a:avLst/>
            <a:gdLst>
              <a:gd name="connsiteX0" fmla="*/ 339074 w 2765692"/>
              <a:gd name="connsiteY0" fmla="*/ 91492 h 731936"/>
              <a:gd name="connsiteX1" fmla="*/ 2765692 w 2765692"/>
              <a:gd name="connsiteY1" fmla="*/ 91492 h 731936"/>
              <a:gd name="connsiteX2" fmla="*/ 2426618 w 2765692"/>
              <a:gd name="connsiteY2" fmla="*/ 640444 h 731936"/>
              <a:gd name="connsiteX3" fmla="*/ 0 w 2765692"/>
              <a:gd name="connsiteY3" fmla="*/ 640444 h 731936"/>
              <a:gd name="connsiteX4" fmla="*/ 339074 w 2765692"/>
              <a:gd name="connsiteY4" fmla="*/ 91492 h 73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692" h="731936" fill="none" extrusionOk="0">
                <a:moveTo>
                  <a:pt x="339074" y="91492"/>
                </a:moveTo>
                <a:cubicBezTo>
                  <a:pt x="1031544" y="-169184"/>
                  <a:pt x="1901316" y="364783"/>
                  <a:pt x="2765692" y="91492"/>
                </a:cubicBezTo>
                <a:cubicBezTo>
                  <a:pt x="2694430" y="152640"/>
                  <a:pt x="2444983" y="507367"/>
                  <a:pt x="2426618" y="640444"/>
                </a:cubicBezTo>
                <a:cubicBezTo>
                  <a:pt x="1719167" y="884682"/>
                  <a:pt x="777354" y="343672"/>
                  <a:pt x="0" y="640444"/>
                </a:cubicBezTo>
                <a:cubicBezTo>
                  <a:pt x="144790" y="364228"/>
                  <a:pt x="138435" y="345034"/>
                  <a:pt x="339074" y="91492"/>
                </a:cubicBezTo>
                <a:close/>
              </a:path>
              <a:path w="2765692" h="731936" stroke="0" extrusionOk="0">
                <a:moveTo>
                  <a:pt x="339074" y="91492"/>
                </a:moveTo>
                <a:cubicBezTo>
                  <a:pt x="1204126" y="-308806"/>
                  <a:pt x="1949504" y="343950"/>
                  <a:pt x="2765692" y="91492"/>
                </a:cubicBezTo>
                <a:cubicBezTo>
                  <a:pt x="2627160" y="237430"/>
                  <a:pt x="2524691" y="552138"/>
                  <a:pt x="2426618" y="640444"/>
                </a:cubicBezTo>
                <a:cubicBezTo>
                  <a:pt x="1709871" y="811654"/>
                  <a:pt x="798613" y="368900"/>
                  <a:pt x="0" y="640444"/>
                </a:cubicBezTo>
                <a:cubicBezTo>
                  <a:pt x="126670" y="450433"/>
                  <a:pt x="234376" y="278414"/>
                  <a:pt x="339074" y="9149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 đọc đoạn</a:t>
            </a:r>
          </a:p>
        </p:txBody>
      </p:sp>
      <p:sp>
        <p:nvSpPr>
          <p:cNvPr id="3" name="Rectangle 2"/>
          <p:cNvSpPr/>
          <p:nvPr/>
        </p:nvSpPr>
        <p:spPr>
          <a:xfrm>
            <a:off x="81116" y="1088898"/>
            <a:ext cx="4572000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chiếu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dạo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vườn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366" y="502360"/>
            <a:ext cx="4683741" cy="379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458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>
            <a:extLst>
              <a:ext uri="{FF2B5EF4-FFF2-40B4-BE49-F238E27FC236}">
                <a16:creationId xmlns:a16="http://schemas.microsoft.com/office/drawing/2014/main" id="{D2A18950-D8B5-4259-893C-2581BCE1F539}"/>
              </a:ext>
            </a:extLst>
          </p:cNvPr>
          <p:cNvSpPr/>
          <p:nvPr/>
        </p:nvSpPr>
        <p:spPr>
          <a:xfrm>
            <a:off x="143550" y="-11029"/>
            <a:ext cx="1430716" cy="428640"/>
          </a:xfrm>
          <a:custGeom>
            <a:avLst/>
            <a:gdLst>
              <a:gd name="connsiteX0" fmla="*/ 233874 w 1907621"/>
              <a:gd name="connsiteY0" fmla="*/ 71440 h 571520"/>
              <a:gd name="connsiteX1" fmla="*/ 1907621 w 1907621"/>
              <a:gd name="connsiteY1" fmla="*/ 71440 h 571520"/>
              <a:gd name="connsiteX2" fmla="*/ 1673747 w 1907621"/>
              <a:gd name="connsiteY2" fmla="*/ 500080 h 571520"/>
              <a:gd name="connsiteX3" fmla="*/ 0 w 1907621"/>
              <a:gd name="connsiteY3" fmla="*/ 500080 h 571520"/>
              <a:gd name="connsiteX4" fmla="*/ 233874 w 1907621"/>
              <a:gd name="connsiteY4" fmla="*/ 71440 h 57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7621" h="571520" fill="none" extrusionOk="0">
                <a:moveTo>
                  <a:pt x="233874" y="71440"/>
                </a:moveTo>
                <a:cubicBezTo>
                  <a:pt x="721084" y="-139786"/>
                  <a:pt x="1339352" y="303663"/>
                  <a:pt x="1907621" y="71440"/>
                </a:cubicBezTo>
                <a:cubicBezTo>
                  <a:pt x="1833143" y="200346"/>
                  <a:pt x="1673679" y="423235"/>
                  <a:pt x="1673747" y="500080"/>
                </a:cubicBezTo>
                <a:cubicBezTo>
                  <a:pt x="1164681" y="708960"/>
                  <a:pt x="489124" y="279846"/>
                  <a:pt x="0" y="500080"/>
                </a:cubicBezTo>
                <a:cubicBezTo>
                  <a:pt x="83121" y="425357"/>
                  <a:pt x="212349" y="192506"/>
                  <a:pt x="233874" y="71440"/>
                </a:cubicBezTo>
                <a:close/>
              </a:path>
              <a:path w="1907621" h="571520" stroke="0" extrusionOk="0">
                <a:moveTo>
                  <a:pt x="233874" y="71440"/>
                </a:moveTo>
                <a:cubicBezTo>
                  <a:pt x="806568" y="-191769"/>
                  <a:pt x="1335893" y="210417"/>
                  <a:pt x="1907621" y="71440"/>
                </a:cubicBezTo>
                <a:cubicBezTo>
                  <a:pt x="1853641" y="222495"/>
                  <a:pt x="1704644" y="382475"/>
                  <a:pt x="1673747" y="500080"/>
                </a:cubicBezTo>
                <a:cubicBezTo>
                  <a:pt x="1137482" y="706776"/>
                  <a:pt x="526337" y="364839"/>
                  <a:pt x="0" y="500080"/>
                </a:cubicBezTo>
                <a:cubicBezTo>
                  <a:pt x="62091" y="416895"/>
                  <a:pt x="179520" y="193624"/>
                  <a:pt x="233874" y="7144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b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Chia đoạn</a:t>
            </a:r>
          </a:p>
        </p:txBody>
      </p:sp>
      <p:sp>
        <p:nvSpPr>
          <p:cNvPr id="5" name="Wave 4">
            <a:extLst>
              <a:ext uri="{FF2B5EF4-FFF2-40B4-BE49-F238E27FC236}">
                <a16:creationId xmlns:a16="http://schemas.microsoft.com/office/drawing/2014/main" id="{788BAC56-50BD-4C0E-ADB0-D54AF3C29254}"/>
              </a:ext>
            </a:extLst>
          </p:cNvPr>
          <p:cNvSpPr/>
          <p:nvPr/>
        </p:nvSpPr>
        <p:spPr>
          <a:xfrm>
            <a:off x="-5945" y="1"/>
            <a:ext cx="1637319" cy="446810"/>
          </a:xfrm>
          <a:custGeom>
            <a:avLst/>
            <a:gdLst>
              <a:gd name="connsiteX0" fmla="*/ 265046 w 2161880"/>
              <a:gd name="connsiteY0" fmla="*/ 71440 h 571520"/>
              <a:gd name="connsiteX1" fmla="*/ 2161880 w 2161880"/>
              <a:gd name="connsiteY1" fmla="*/ 71440 h 571520"/>
              <a:gd name="connsiteX2" fmla="*/ 1896834 w 2161880"/>
              <a:gd name="connsiteY2" fmla="*/ 500080 h 571520"/>
              <a:gd name="connsiteX3" fmla="*/ 0 w 2161880"/>
              <a:gd name="connsiteY3" fmla="*/ 500080 h 571520"/>
              <a:gd name="connsiteX4" fmla="*/ 265046 w 2161880"/>
              <a:gd name="connsiteY4" fmla="*/ 71440 h 57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880" h="571520" fill="none" extrusionOk="0">
                <a:moveTo>
                  <a:pt x="265046" y="71440"/>
                </a:moveTo>
                <a:cubicBezTo>
                  <a:pt x="820181" y="-137336"/>
                  <a:pt x="1438810" y="257747"/>
                  <a:pt x="2161880" y="71440"/>
                </a:cubicBezTo>
                <a:cubicBezTo>
                  <a:pt x="2078087" y="186232"/>
                  <a:pt x="2000502" y="295854"/>
                  <a:pt x="1896834" y="500080"/>
                </a:cubicBezTo>
                <a:cubicBezTo>
                  <a:pt x="1360655" y="680666"/>
                  <a:pt x="511130" y="293468"/>
                  <a:pt x="0" y="500080"/>
                </a:cubicBezTo>
                <a:cubicBezTo>
                  <a:pt x="95522" y="291753"/>
                  <a:pt x="230631" y="176219"/>
                  <a:pt x="265046" y="71440"/>
                </a:cubicBezTo>
                <a:close/>
              </a:path>
              <a:path w="2161880" h="571520" stroke="0" extrusionOk="0">
                <a:moveTo>
                  <a:pt x="265046" y="71440"/>
                </a:moveTo>
                <a:cubicBezTo>
                  <a:pt x="952605" y="-260493"/>
                  <a:pt x="1527317" y="293169"/>
                  <a:pt x="2161880" y="71440"/>
                </a:cubicBezTo>
                <a:cubicBezTo>
                  <a:pt x="2154734" y="152927"/>
                  <a:pt x="1993548" y="356756"/>
                  <a:pt x="1896834" y="500080"/>
                </a:cubicBezTo>
                <a:cubicBezTo>
                  <a:pt x="1304150" y="680724"/>
                  <a:pt x="627228" y="278401"/>
                  <a:pt x="0" y="500080"/>
                </a:cubicBezTo>
                <a:cubicBezTo>
                  <a:pt x="109556" y="323433"/>
                  <a:pt x="104675" y="261915"/>
                  <a:pt x="265046" y="7144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b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 nối tiếp</a:t>
            </a:r>
          </a:p>
        </p:txBody>
      </p: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45163969-32EC-44FB-B287-8BF346CB5B07}"/>
              </a:ext>
            </a:extLst>
          </p:cNvPr>
          <p:cNvSpPr/>
          <p:nvPr/>
        </p:nvSpPr>
        <p:spPr>
          <a:xfrm>
            <a:off x="24072" y="596646"/>
            <a:ext cx="9119928" cy="42671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	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già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yếu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khăn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nằm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đồi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Hằng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xuyên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tán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vườn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vệt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lóng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tất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phía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lọt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Na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đem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buổi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dạo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Na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tháy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sưởi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ấm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tóc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nhảy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nhót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vạt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reo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65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- Mình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vạt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5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-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ùa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5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-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ít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 -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reo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xổ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vạt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tia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-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Kìa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lanh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đấy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rực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tóc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 –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trìuu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mến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Na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tại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chiếu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dạo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vườn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257175" indent="-257175">
              <a:buFontTx/>
              <a:buChar char="-"/>
            </a:pPr>
            <a:endParaRPr lang="en-US" sz="165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(Theo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Yên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  <a:p>
            <a:pPr marL="257175" indent="-257175">
              <a:buFontTx/>
              <a:buChar char="-"/>
            </a:pPr>
            <a:endParaRPr lang="en-US" sz="165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1">
            <a:extLst>
              <a:ext uri="{FF2B5EF4-FFF2-40B4-BE49-F238E27FC236}">
                <a16:creationId xmlns:a16="http://schemas.microsoft.com/office/drawing/2014/main" id="{DAC908DA-FE46-4F31-BB8B-62BF8EC70649}"/>
              </a:ext>
            </a:extLst>
          </p:cNvPr>
          <p:cNvSpPr/>
          <p:nvPr/>
        </p:nvSpPr>
        <p:spPr>
          <a:xfrm>
            <a:off x="3114235" y="50238"/>
            <a:ext cx="3143690" cy="428640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Tia </a:t>
            </a:r>
            <a:r>
              <a:rPr lang="en-US" sz="2400" b="1" dirty="0" err="1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nắng</a:t>
            </a:r>
            <a:r>
              <a:rPr lang="en-US" sz="24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nhỏ</a:t>
            </a:r>
            <a:endParaRPr lang="en-US" sz="2400" b="1" dirty="0"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0FD0CBE-3B91-2D39-4DC9-D4C810A9F06F}"/>
              </a:ext>
            </a:extLst>
          </p:cNvPr>
          <p:cNvSpPr/>
          <p:nvPr/>
        </p:nvSpPr>
        <p:spPr>
          <a:xfrm>
            <a:off x="370486" y="674043"/>
            <a:ext cx="207251" cy="169154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b="1" kern="0" dirty="0">
                <a:solidFill>
                  <a:prstClr val="white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61DD32-DEA8-16AB-9703-9ED43847A9AD}"/>
              </a:ext>
            </a:extLst>
          </p:cNvPr>
          <p:cNvSpPr/>
          <p:nvPr/>
        </p:nvSpPr>
        <p:spPr>
          <a:xfrm>
            <a:off x="367936" y="937346"/>
            <a:ext cx="209801" cy="173097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b="1" kern="0" dirty="0">
                <a:solidFill>
                  <a:prstClr val="white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F8CCD59-98F4-2602-B963-D0743E8CFC89}"/>
              </a:ext>
            </a:extLst>
          </p:cNvPr>
          <p:cNvSpPr/>
          <p:nvPr/>
        </p:nvSpPr>
        <p:spPr>
          <a:xfrm>
            <a:off x="370486" y="1934159"/>
            <a:ext cx="207251" cy="169154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b="1" kern="0" dirty="0">
                <a:solidFill>
                  <a:prstClr val="white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104C68E-2F5B-53C6-5D26-31495FA59F40}"/>
              </a:ext>
            </a:extLst>
          </p:cNvPr>
          <p:cNvSpPr/>
          <p:nvPr/>
        </p:nvSpPr>
        <p:spPr>
          <a:xfrm>
            <a:off x="344264" y="3955564"/>
            <a:ext cx="207251" cy="169154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b="1" kern="0" dirty="0">
                <a:solidFill>
                  <a:prstClr val="white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3671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>
            <a:extLst>
              <a:ext uri="{FF2B5EF4-FFF2-40B4-BE49-F238E27FC236}">
                <a16:creationId xmlns:a16="http://schemas.microsoft.com/office/drawing/2014/main" id="{788BAC56-50BD-4C0E-ADB0-D54AF3C29254}"/>
              </a:ext>
            </a:extLst>
          </p:cNvPr>
          <p:cNvSpPr/>
          <p:nvPr/>
        </p:nvSpPr>
        <p:spPr>
          <a:xfrm>
            <a:off x="139532" y="6441"/>
            <a:ext cx="1621410" cy="428640"/>
          </a:xfrm>
          <a:custGeom>
            <a:avLst/>
            <a:gdLst>
              <a:gd name="connsiteX0" fmla="*/ 265046 w 2161880"/>
              <a:gd name="connsiteY0" fmla="*/ 71440 h 571520"/>
              <a:gd name="connsiteX1" fmla="*/ 2161880 w 2161880"/>
              <a:gd name="connsiteY1" fmla="*/ 71440 h 571520"/>
              <a:gd name="connsiteX2" fmla="*/ 1896834 w 2161880"/>
              <a:gd name="connsiteY2" fmla="*/ 500080 h 571520"/>
              <a:gd name="connsiteX3" fmla="*/ 0 w 2161880"/>
              <a:gd name="connsiteY3" fmla="*/ 500080 h 571520"/>
              <a:gd name="connsiteX4" fmla="*/ 265046 w 2161880"/>
              <a:gd name="connsiteY4" fmla="*/ 71440 h 57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880" h="571520" fill="none" extrusionOk="0">
                <a:moveTo>
                  <a:pt x="265046" y="71440"/>
                </a:moveTo>
                <a:cubicBezTo>
                  <a:pt x="820181" y="-137336"/>
                  <a:pt x="1438810" y="257747"/>
                  <a:pt x="2161880" y="71440"/>
                </a:cubicBezTo>
                <a:cubicBezTo>
                  <a:pt x="2078087" y="186232"/>
                  <a:pt x="2000502" y="295854"/>
                  <a:pt x="1896834" y="500080"/>
                </a:cubicBezTo>
                <a:cubicBezTo>
                  <a:pt x="1360655" y="680666"/>
                  <a:pt x="511130" y="293468"/>
                  <a:pt x="0" y="500080"/>
                </a:cubicBezTo>
                <a:cubicBezTo>
                  <a:pt x="95522" y="291753"/>
                  <a:pt x="230631" y="176219"/>
                  <a:pt x="265046" y="71440"/>
                </a:cubicBezTo>
                <a:close/>
              </a:path>
              <a:path w="2161880" h="571520" stroke="0" extrusionOk="0">
                <a:moveTo>
                  <a:pt x="265046" y="71440"/>
                </a:moveTo>
                <a:cubicBezTo>
                  <a:pt x="952605" y="-260493"/>
                  <a:pt x="1527317" y="293169"/>
                  <a:pt x="2161880" y="71440"/>
                </a:cubicBezTo>
                <a:cubicBezTo>
                  <a:pt x="2154734" y="152927"/>
                  <a:pt x="1993548" y="356756"/>
                  <a:pt x="1896834" y="500080"/>
                </a:cubicBezTo>
                <a:cubicBezTo>
                  <a:pt x="1304150" y="680724"/>
                  <a:pt x="627228" y="278401"/>
                  <a:pt x="0" y="500080"/>
                </a:cubicBezTo>
                <a:cubicBezTo>
                  <a:pt x="109556" y="323433"/>
                  <a:pt x="104675" y="261915"/>
                  <a:pt x="265046" y="7144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toàn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bài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45163969-32EC-44FB-B287-8BF346CB5B07}"/>
              </a:ext>
            </a:extLst>
          </p:cNvPr>
          <p:cNvSpPr/>
          <p:nvPr/>
        </p:nvSpPr>
        <p:spPr>
          <a:xfrm>
            <a:off x="0" y="858333"/>
            <a:ext cx="8094518" cy="428516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	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già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yếu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khăn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nằm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đồi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Hằng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xuyên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tán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vườn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vệt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lóng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tất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phía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lọt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Na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đem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buổi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dạo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Na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tháy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sưởi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ấm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tóc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nhảy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nhót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vạt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reo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257175" indent="-257175">
              <a:buFontTx/>
              <a:buChar char="-"/>
              <a:defRPr/>
            </a:pP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vạt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257175" indent="-257175">
              <a:buFontTx/>
              <a:buChar char="-"/>
              <a:defRPr/>
            </a:pP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ùa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257175" indent="-257175">
              <a:buFontTx/>
              <a:buChar char="-"/>
              <a:defRPr/>
            </a:pP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ít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reo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xổ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vạt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tia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-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Kìa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lanh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đấy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rực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máii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tóc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 –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trìu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mến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Na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tại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chiếu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dạo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vườn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257175" indent="-257175">
              <a:buFontTx/>
              <a:buChar char="-"/>
              <a:defRPr/>
            </a:pPr>
            <a:endParaRPr lang="en-US" sz="165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(Theo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Yên</a:t>
            </a:r>
            <a:r>
              <a:rPr lang="en-US" sz="165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  <a:p>
            <a:pPr marL="257175" indent="-257175">
              <a:buFontTx/>
              <a:buChar char="-"/>
              <a:defRPr/>
            </a:pPr>
            <a:endParaRPr lang="en-US" sz="165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1">
            <a:extLst>
              <a:ext uri="{FF2B5EF4-FFF2-40B4-BE49-F238E27FC236}">
                <a16:creationId xmlns:a16="http://schemas.microsoft.com/office/drawing/2014/main" id="{DAC908DA-FE46-4F31-BB8B-62BF8EC70649}"/>
              </a:ext>
            </a:extLst>
          </p:cNvPr>
          <p:cNvSpPr/>
          <p:nvPr/>
        </p:nvSpPr>
        <p:spPr>
          <a:xfrm>
            <a:off x="3114235" y="50238"/>
            <a:ext cx="3143690" cy="428640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Tia </a:t>
            </a:r>
            <a:r>
              <a:rPr lang="en-US" sz="2400" b="1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nắng</a:t>
            </a:r>
            <a:r>
              <a:rPr lang="en-US" sz="2400" b="1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nhỏ</a:t>
            </a:r>
            <a:endParaRPr lang="en-US" sz="2400" b="1" dirty="0">
              <a:solidFill>
                <a:srgbClr val="ED7D31">
                  <a:lumMod val="75000"/>
                </a:srgb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51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writing implement, stationary, pencil&#10;&#10;Description automatically generated">
            <a:extLst>
              <a:ext uri="{FF2B5EF4-FFF2-40B4-BE49-F238E27FC236}">
                <a16:creationId xmlns:a16="http://schemas.microsoft.com/office/drawing/2014/main" id="{273EAE6A-098E-4394-BEC3-02CCBBD65B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116" y="0"/>
            <a:ext cx="9151374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61EAB3-31B1-428A-BD92-7B9C6C953356}"/>
              </a:ext>
            </a:extLst>
          </p:cNvPr>
          <p:cNvSpPr txBox="1"/>
          <p:nvPr/>
        </p:nvSpPr>
        <p:spPr>
          <a:xfrm>
            <a:off x="3180118" y="802525"/>
            <a:ext cx="22048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AD0903-06BC-4210-8833-E07DFF776FEA}"/>
              </a:ext>
            </a:extLst>
          </p:cNvPr>
          <p:cNvSpPr txBox="1"/>
          <p:nvPr/>
        </p:nvSpPr>
        <p:spPr>
          <a:xfrm>
            <a:off x="1913602" y="1321627"/>
            <a:ext cx="4737920" cy="3388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02883" algn="just">
              <a:lnSpc>
                <a:spcPct val="115000"/>
              </a:lnSpc>
            </a:pPr>
            <a:r>
              <a:rPr lang="en-US" sz="2100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Times New Roman" panose="02020603050405020304" pitchFamily="18" charset="0"/>
              </a:rPr>
              <a:t> 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Bài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Na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mình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r>
              <a:rPr lang="en-US" sz="2400" b="1" spc="56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Khi chúng ta biết yêu thương và quan tâm đến những người thân trong gia đình, thì người thân của chúng ta sẽ rất vui và hạnh phúc. </a:t>
            </a:r>
          </a:p>
          <a:p>
            <a:pPr algn="just"/>
            <a:endParaRPr lang="en-US" sz="21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64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1328</Words>
  <Application>Microsoft Office PowerPoint</Application>
  <PresentationFormat>On-screen Show (16:9)</PresentationFormat>
  <Paragraphs>72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AvantGarde</vt:lpstr>
      <vt:lpstr>Calibri</vt:lpstr>
      <vt:lpstr>Impact</vt:lpstr>
      <vt:lpstr>Times New Roman</vt:lpstr>
      <vt:lpstr>UTM Avo</vt:lpstr>
      <vt:lpstr>3_Office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Tuyết Nga</dc:creator>
  <cp:lastModifiedBy>MyPC</cp:lastModifiedBy>
  <cp:revision>106</cp:revision>
  <dcterms:created xsi:type="dcterms:W3CDTF">2021-12-21T12:51:08Z</dcterms:created>
  <dcterms:modified xsi:type="dcterms:W3CDTF">2024-11-22T08:38:59Z</dcterms:modified>
</cp:coreProperties>
</file>