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EF84-5DE7-43E6-A5D2-00CB2894CCC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CBD5D-8C9A-4160-94BB-E5D23AA88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3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2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5FF0-9032-4066-8482-B26CE409BD8E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9262-0F59-4408-858F-659DCFEFE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963540" y="2824390"/>
            <a:ext cx="5046860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869061" y="3075799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â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361950"/>
            <a:ext cx="8121237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ình ảnh 1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5" b="1"/>
          <a:stretch/>
        </p:blipFill>
        <p:spPr bwMode="auto">
          <a:xfrm>
            <a:off x="115785" y="1496292"/>
            <a:ext cx="8763989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5631"/>
            <a:ext cx="88995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634" y="225630"/>
            <a:ext cx="8823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trúng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28" r="1183" b="55291"/>
          <a:stretch/>
        </p:blipFill>
        <p:spPr bwMode="auto">
          <a:xfrm>
            <a:off x="788223" y="933517"/>
            <a:ext cx="8185068" cy="23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5561" y="1674421"/>
            <a:ext cx="221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9" t="41328" r="28278" b="27450"/>
          <a:stretch/>
        </p:blipFill>
        <p:spPr bwMode="auto">
          <a:xfrm>
            <a:off x="6092043" y="3627912"/>
            <a:ext cx="1175657" cy="17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1" t="70294" r="18136"/>
          <a:stretch/>
        </p:blipFill>
        <p:spPr bwMode="auto">
          <a:xfrm>
            <a:off x="7009409" y="5284518"/>
            <a:ext cx="1104405" cy="16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68560" r="37204" b="3470"/>
          <a:stretch/>
        </p:blipFill>
        <p:spPr bwMode="auto">
          <a:xfrm>
            <a:off x="4484420" y="5361710"/>
            <a:ext cx="1273629" cy="15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7" t="42757" r="49086" b="27320"/>
          <a:stretch/>
        </p:blipFill>
        <p:spPr bwMode="auto">
          <a:xfrm>
            <a:off x="4052454" y="3627912"/>
            <a:ext cx="1108859" cy="16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70078" r="59677"/>
          <a:stretch/>
        </p:blipFill>
        <p:spPr bwMode="auto">
          <a:xfrm>
            <a:off x="2939142" y="5444835"/>
            <a:ext cx="1113312" cy="16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43408" r="70322" b="28296"/>
          <a:stretch/>
        </p:blipFill>
        <p:spPr bwMode="auto">
          <a:xfrm>
            <a:off x="2164277" y="3672443"/>
            <a:ext cx="1033154" cy="15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hình ân tâ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70077" r="80321" b="2170"/>
          <a:stretch/>
        </p:blipFill>
        <p:spPr bwMode="auto">
          <a:xfrm>
            <a:off x="1033153" y="5379523"/>
            <a:ext cx="1131125" cy="15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28 1.66512E-7 C -0.03436 -0.00671 -0.03996 -0.01226 -0.04491 -0.0192 C -0.05167 -0.02868 -0.04582 -0.02451 -0.05167 -0.02775 C -0.05571 -0.03515 -0.06014 -0.04209 -0.06534 -0.04672 C -0.0712 -0.06267 -0.08057 -0.07054 -0.08864 -0.08141 C -0.09047 -0.08395 -0.09177 -0.08742 -0.09359 -0.08996 C -0.10791 -0.10939 -0.12496 -0.12303 -0.14123 -0.13668 C -0.14123 -0.13645 -0.15334 -0.14755 -0.15686 -0.15056 C -0.17261 -0.16466 -0.15308 -0.14824 -0.16467 -0.16096 C -0.16909 -0.16582 -0.17339 -0.16859 -0.1782 -0.17137 C -0.18315 -0.17715 -0.18992 -0.179 -0.19578 -0.18178 C -0.20203 -0.18918 -0.20619 -0.19218 -0.21335 -0.1938 C -0.22741 -0.20282 -0.22064 -0.19912 -0.25318 -0.1938 C -0.25514 -0.19357 -0.25644 -0.1901 -0.25813 -0.18871 C -0.25839 -0.18848 -0.25878 -0.18871 -0.25904 -0.18871 L -0.25227 -0.1938 " pathEditMode="relative" rAng="0" ptsTypes="ffffffffffffff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4" y="-10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3 -0.08811 C -0.10934 -0.09505 -0.10947 -0.10199 -0.10869 -0.10893 C -0.10843 -0.11101 -0.10726 -0.11216 -0.10674 -0.11401 C -0.10596 -0.11702 -0.10544 -0.1235 -0.10479 -0.12627 C -0.10192 -0.13783 -0.09711 -0.15009 -0.0932 -0.16073 C -0.0919 -0.16443 -0.08969 -0.17345 -0.08825 -0.17646 C -0.0863 -0.18085 -0.08148 -0.18848 -0.08148 -0.18825 C -0.08044 -0.19588 -0.07719 -0.20513 -0.07367 -0.2093 C -0.07068 -0.21716 -0.06651 -0.2234 -0.06391 -0.23173 C -0.063 -0.2345 -0.06274 -0.23751 -0.06196 -0.24029 C -0.06079 -0.24399 -0.05805 -0.25069 -0.05805 -0.25046 C -0.0561 -0.26919 -0.05909 -0.24954 -0.0522 -0.26804 C -0.05063 -0.27197 -0.05024 -0.28006 -0.04829 -0.28538 C -0.04556 -0.30042 -0.04998 -0.27868 -0.04452 -0.29579 C -0.04334 -0.29949 -0.04347 -0.30412 -0.04256 -0.30782 C -0.04074 -0.31499 -0.03814 -0.32123 -0.0367 -0.32863 C -0.03436 -0.33996 -0.03267 -0.35314 -0.02889 -0.36309 C -0.02668 -0.37858 -0.02421 -0.39223 -0.02304 -0.40819 C -0.02265 -0.41281 -0.022 -0.42206 -0.022 -0.42183 " pathEditMode="relative" rAng="0" ptsTypes="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7" y="-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-0.02775 C -0.01419 -0.037 -0.02018 -0.03562 -0.0263 -0.03793 C -0.03984 -0.04325 -0.05337 -0.04649 -0.06717 -0.04834 C -0.07251 -0.05111 -0.07863 -0.05157 -0.0837 -0.05528 C -0.08774 -0.05828 -0.09151 -0.06291 -0.09542 -0.06568 C -0.09763 -0.0673 -0.09998 -0.06753 -0.10219 -0.06915 C -0.10492 -0.071 -0.11 -0.07609 -0.11 -0.07586 C -0.11742 -0.09552 -0.10505 -0.06476 -0.11586 -0.08465 C -0.11742 -0.08742 -0.11729 -0.09205 -0.11872 -0.09505 C -0.12536 -0.1087 -0.13122 -0.12211 -0.13721 -0.13668 C -0.13864 -0.14824 -0.14111 -0.15773 -0.14606 -0.16605 C -0.14775 -0.17854 -0.15335 -0.18802 -0.15569 -0.20074 C -0.15699 -0.20791 -0.16064 -0.22132 -0.16064 -0.22109 C -0.16597 -0.26226 -0.17444 -0.30319 -0.18498 -0.34089 C -0.18732 -0.36725 -0.19461 -0.39362 -0.20346 -0.41513 C -0.20555 -0.42738 -0.21101 -0.43108 -0.21609 -0.43756 C -0.22247 -0.44565 -0.21583 -0.44103 -0.22195 -0.4445 C -0.22976 -0.45352 -0.21961 -0.44242 -0.22885 -0.44982 C -0.23705 -0.45629 -0.24421 -0.46508 -0.25319 -0.46878 C -0.27233 -0.49191 -0.29797 -0.49838 -0.32036 -0.50162 C -0.32127 -0.50278 -0.32218 -0.50416 -0.32323 -0.50509 C -0.32505 -0.50648 -0.32908 -0.50856 -0.32908 -0.50833 C -0.33598 -0.52128 -0.35147 -0.52244 -0.36124 -0.52405 C -0.49349 -0.52244 -0.46004 -0.5673 -0.50339 -0.5155 C -0.50703 -0.5111 -0.50508 -0.51295 -0.5082 -0.51041 L -0.51315 -0.53099 " pathEditMode="relative" rAng="0" ptsTypes="ffffffffffffffffffffffff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4" y="-26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 -0.06036 C 0.06053 -0.06776 0.04855 -0.1827 0.07511 -0.19704 C 0.07602 -0.1982 0.07693 -0.19959 0.07797 -0.20051 C 0.07888 -0.20144 0.08097 -0.20213 0.08097 -0.2019 " pathEditMode="relative" rAng="0" ptsTypes="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4163 C 0.00859 -0.0488 0.01211 -0.05504 0.01458 -0.06244 C 0.01601 -0.06684 0.01614 -0.07215 0.01757 -0.07632 C 0.01849 -0.07909 0.01953 -0.0821 0.02044 -0.08487 C 0.02239 -0.09829 0.02005 -0.08534 0.02434 -0.09875 C 0.0259 -0.10338 0.0259 -0.10939 0.02734 -0.11425 C 0.03111 -0.12743 0.03241 -0.12905 0.03801 -0.142 C 0.03905 -0.14454 0.03918 -0.14778 0.03996 -0.15055 C 0.04426 -0.16466 0.04895 -0.17761 0.05259 -0.19218 C 0.05545 -0.20351 0.05728 -0.21577 0.0604 -0.22664 C 0.06183 -0.23797 0.06483 -0.24815 0.06626 -0.25948 C 0.06769 -0.27128 0.06834 -0.28238 0.07212 -0.29255 C 0.07342 -0.29995 0.07524 -0.3062 0.07693 -0.31314 C 0.08058 -0.32747 0.07876 -0.33557 0.0867 -0.34598 C 0.09086 -0.36078 0.09789 -0.3846 0.10518 -0.39454 C 0.10674 -0.40217 0.11013 -0.40888 0.1139 -0.41351 C 0.11638 -0.42229 0.12132 -0.42784 0.12562 -0.43432 C 0.12835 -0.43825 0.13096 -0.43756 0.13252 -0.44288 " pathEditMode="relative" rAng="0" ptsTypes="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6" y="-20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174E-8 3.19149E-6 C 0.00182 -0.19381 -0.00651 -0.14778 0.00495 -0.23358 C 0.00885 -0.26272 0.01315 -0.29233 0.01953 -0.32008 C 0.02252 -0.33326 0.02395 -0.34297 0.03215 -0.3476 C 0.03671 -0.35384 0.05025 -0.3624 0.05558 -0.36332 C 0.0617 -0.36448 0.07407 -0.36679 0.07407 -0.36656 C 0.08891 -0.37257 0.10388 -0.37419 0.11885 -0.37882 C 0.12458 -0.38298 0.12822 -0.38622 0.13538 -0.38576 C 0.14645 -0.38483 0.16845 -0.37882 0.16845 -0.37859 C 0.18185 -0.37049 0.20177 -0.36541 0.21622 -0.36332 C 0.22546 -0.35986 0.21934 -0.36147 0.2347 -0.36147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3" y="-19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79 -0.19381 C -0.03931 -0.19612 -0.03632 -0.19612 -0.03398 -0.19889 C -0.02539 -0.20907 -0.0181 -0.22318 -0.00964 -0.23358 C -0.00508 -0.24561 -0.01107 -0.23127 0.00013 -0.24723 C 0.00846 -0.25902 -0.0069 -0.24607 0.0069 -0.25602 C 0.01354 -0.26735 0.02044 -0.27336 0.02838 -0.2803 C 0.03814 -0.28909 0.02525 -0.28238 0.03814 -0.29047 C 0.06118 -0.30504 0.03762 -0.28816 0.04881 -0.29579 C 0.06352 -0.30574 0.04621 -0.29371 0.05662 -0.30273 C 0.06365 -0.30898 0.0781 -0.30944 0.08578 -0.31314 C 0.08852 -0.31453 0.09086 -0.31707 0.09359 -0.31823 C 0.11247 -0.32563 0.13278 -0.32516 0.15204 -0.33048 C 0.16154 -0.3358 0.17144 -0.33603 0.1812 -0.33904 C 0.19122 -0.33765 0.20255 -0.33788 0.21244 -0.3321 C 0.21544 -0.33025 0.21817 -0.32702 0.22116 -0.32516 C 0.23171 -0.31915 0.24434 -0.31985 0.25527 -0.31661 C 0.26503 -0.31383 0.27258 -0.30967 0.28248 -0.30967 L 0.2718 -0.30782 " pathEditMode="relative" rAng="0" ptsTypes="ffffffffffffffff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7" y="-7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2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2639187" y="1085850"/>
            <a:ext cx="3565017" cy="4753356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325880" y="1072896"/>
            <a:ext cx="309067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2706624" y="1170432"/>
            <a:ext cx="59436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416552" y="1072896"/>
            <a:ext cx="2974848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5532120" y="1170432"/>
            <a:ext cx="59436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325880" y="3444240"/>
            <a:ext cx="309067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Heart 9"/>
          <p:cNvSpPr/>
          <p:nvPr/>
        </p:nvSpPr>
        <p:spPr>
          <a:xfrm>
            <a:off x="2715768" y="4943856"/>
            <a:ext cx="59436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4411980" y="3444240"/>
            <a:ext cx="2979420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eart 11"/>
          <p:cNvSpPr/>
          <p:nvPr/>
        </p:nvSpPr>
        <p:spPr>
          <a:xfrm>
            <a:off x="5518404" y="4943856"/>
            <a:ext cx="59436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2948" y="2267712"/>
            <a:ext cx="2702052" cy="219456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755898" y="2587752"/>
            <a:ext cx="59436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1325880" y="5943600"/>
            <a:ext cx="6464808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6540" y="130516"/>
            <a:ext cx="510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17663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609600"/>
            <a:ext cx="7772400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474816" y="2743200"/>
            <a:ext cx="6217920" cy="1505712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281928" y="5961888"/>
            <a:ext cx="1499616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81000" y="1179299"/>
            <a:ext cx="8229600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Ô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42842" y="3146644"/>
            <a:ext cx="6217920" cy="1505712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281928" y="5961888"/>
            <a:ext cx="1499616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06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4400" y="636755"/>
            <a:ext cx="7543800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Ô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ăt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19398" y="2590800"/>
            <a:ext cx="6217920" cy="1505712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281928" y="5961888"/>
            <a:ext cx="1499616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3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316736" y="207264"/>
            <a:ext cx="698906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5420" y="2334768"/>
            <a:ext cx="9067800" cy="2694432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À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6281928" y="5961888"/>
            <a:ext cx="1499616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6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90600" y="2209801"/>
            <a:ext cx="3200400" cy="1388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HP-211" pitchFamily="2" charset="-93"/>
              </a:rPr>
              <a:t>â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1" y="3598043"/>
            <a:ext cx="1524000" cy="1050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900" b="1" dirty="0">
                <a:solidFill>
                  <a:srgbClr val="FF0000"/>
                </a:solidFill>
                <a:latin typeface="HP-211" pitchFamily="2" charset="-93"/>
              </a:rPr>
              <a:t>â</a:t>
            </a:r>
            <a:endParaRPr lang="en-US" sz="59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3598045"/>
            <a:ext cx="1676400" cy="10501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66291"/>
            <a:ext cx="6096000" cy="1031037"/>
          </a:xfrm>
          <a:prstGeom prst="rect">
            <a:avLst/>
          </a:prstGeom>
          <a:solidFill>
            <a:schemeClr val="bg1"/>
          </a:solidFill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59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0600" y="2209801"/>
            <a:ext cx="3200400" cy="1388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-211" pitchFamily="2" charset="-93"/>
              </a:rPr>
              <a:t>â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1" y="3598043"/>
            <a:ext cx="1524000" cy="1050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900" b="1" dirty="0">
                <a:solidFill>
                  <a:srgbClr val="FF0000"/>
                </a:solidFill>
                <a:latin typeface="HP-211" pitchFamily="2" charset="-93"/>
              </a:rPr>
              <a:t>â</a:t>
            </a:r>
            <a:endParaRPr lang="en-US" sz="59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4600" y="3598045"/>
            <a:ext cx="1676400" cy="10501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048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1628" y="2006601"/>
            <a:ext cx="3365021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 dirty="0" err="1" smtClean="0">
                <a:latin typeface=".VnAvant" pitchFamily="34" charset="0"/>
              </a:rPr>
              <a:t>c</a:t>
            </a:r>
            <a:r>
              <a:rPr lang="en-US" sz="7200" b="1" dirty="0" err="1" smtClean="0">
                <a:solidFill>
                  <a:srgbClr val="FF0000"/>
                </a:solidFill>
                <a:latin typeface="HP-211" pitchFamily="2" charset="-93"/>
              </a:rPr>
              <a:t>ân</a:t>
            </a:r>
            <a:endParaRPr lang="en-US" sz="7200" b="1" dirty="0">
              <a:solidFill>
                <a:srgbClr val="FF0000"/>
              </a:solidFill>
              <a:latin typeface="HP-211" pitchFamily="2" charset="-9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3939" y="2149004"/>
            <a:ext cx="3200400" cy="1388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8800" b="1" dirty="0" err="1" smtClean="0">
                <a:solidFill>
                  <a:srgbClr val="FF0000"/>
                </a:solidFill>
                <a:latin typeface="HP-211" pitchFamily="2" charset="-93"/>
              </a:rPr>
              <a:t>â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3941" y="3496443"/>
            <a:ext cx="1524000" cy="1050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900" b="1" dirty="0" smtClean="0">
                <a:solidFill>
                  <a:schemeClr val="tx1"/>
                </a:solidFill>
                <a:latin typeface=".VnAvant" pitchFamily="34" charset="0"/>
              </a:rPr>
              <a:t>c</a:t>
            </a:r>
            <a:endParaRPr lang="en-US" sz="59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7940" y="3496445"/>
            <a:ext cx="1676400" cy="105015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b="1" dirty="0" err="1">
                <a:solidFill>
                  <a:srgbClr val="FF0000"/>
                </a:solidFill>
                <a:latin typeface="HP-211" pitchFamily="2" charset="-93"/>
              </a:rPr>
              <a:t>â</a:t>
            </a:r>
            <a:r>
              <a:rPr lang="en-US" sz="6400" b="1" dirty="0" err="1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6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 descr="C:\Users\Administrator\Downloads\0db7e75d-2909-494a-a5f7-8b6bfd9063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10801" r="54964" b="26540"/>
          <a:stretch/>
        </p:blipFill>
        <p:spPr bwMode="auto">
          <a:xfrm>
            <a:off x="-381000" y="1048689"/>
            <a:ext cx="5153939" cy="43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8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419" y="2063014"/>
            <a:ext cx="1682510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FF0000"/>
                </a:solidFill>
                <a:latin typeface="HP-211" pitchFamily="2" charset="-93"/>
              </a:rPr>
              <a:t>ật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37" y="2108201"/>
            <a:ext cx="3200400" cy="13882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HP-211" pitchFamily="2" charset="-93"/>
              </a:rPr>
              <a:t>v</a:t>
            </a:r>
            <a:r>
              <a:rPr lang="en-US" sz="8800" b="1" dirty="0" err="1" smtClean="0">
                <a:solidFill>
                  <a:srgbClr val="FF0000"/>
                </a:solidFill>
                <a:latin typeface="HP-211" pitchFamily="2" charset="-93"/>
              </a:rPr>
              <a:t>ật</a:t>
            </a:r>
            <a:endParaRPr lang="en-US" sz="8800" b="1" dirty="0">
              <a:solidFill>
                <a:srgbClr val="FF0000"/>
              </a:solidFill>
              <a:latin typeface="HP-211" pitchFamily="2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36" y="3480311"/>
            <a:ext cx="1524000" cy="1050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900" b="1" dirty="0">
                <a:solidFill>
                  <a:schemeClr val="tx1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35" y="3496445"/>
            <a:ext cx="1752602" cy="1034022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6400" b="1" dirty="0" err="1" smtClean="0">
                <a:solidFill>
                  <a:srgbClr val="FF0000"/>
                </a:solidFill>
                <a:latin typeface="HP-211" pitchFamily="2" charset="-93"/>
              </a:rPr>
              <a:t>ật</a:t>
            </a:r>
            <a:endParaRPr lang="en-US" sz="6400" b="1" dirty="0">
              <a:solidFill>
                <a:srgbClr val="FF0000"/>
              </a:solidFill>
              <a:latin typeface="HP-211" pitchFamily="2" charset="-93"/>
            </a:endParaRPr>
          </a:p>
        </p:txBody>
      </p:sp>
      <p:pic>
        <p:nvPicPr>
          <p:cNvPr id="8" name="Picture 2" descr="C:\Users\Administrator\Downloads\0db7e75d-2909-494a-a5f7-8b6bfd9063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2" r="8901" b="24289"/>
          <a:stretch/>
        </p:blipFill>
        <p:spPr bwMode="auto">
          <a:xfrm>
            <a:off x="-48492" y="1309255"/>
            <a:ext cx="4544291" cy="384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144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2024-11-13T18:20:21Z</dcterms:created>
  <dcterms:modified xsi:type="dcterms:W3CDTF">2024-11-13T18:28:45Z</dcterms:modified>
</cp:coreProperties>
</file>