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3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D5BB9-A891-4BC3-97D6-4CC09425BA5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45C5A-37E8-49A7-B822-231BF134D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33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2B2D7-E064-4004-9C7E-676F1C6065E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B09D-930A-48DF-8DC0-88FA5EC1A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8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2B2D7-E064-4004-9C7E-676F1C6065E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B09D-930A-48DF-8DC0-88FA5EC1A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91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2B2D7-E064-4004-9C7E-676F1C6065E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B09D-930A-48DF-8DC0-88FA5EC1A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90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5"/>
            <a:ext cx="9144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2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46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2B2D7-E064-4004-9C7E-676F1C6065E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B09D-930A-48DF-8DC0-88FA5EC1A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31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2B2D7-E064-4004-9C7E-676F1C6065E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B09D-930A-48DF-8DC0-88FA5EC1A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24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2B2D7-E064-4004-9C7E-676F1C6065E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B09D-930A-48DF-8DC0-88FA5EC1A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15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2B2D7-E064-4004-9C7E-676F1C6065E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B09D-930A-48DF-8DC0-88FA5EC1A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1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2B2D7-E064-4004-9C7E-676F1C6065E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B09D-930A-48DF-8DC0-88FA5EC1A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19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2B2D7-E064-4004-9C7E-676F1C6065E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B09D-930A-48DF-8DC0-88FA5EC1A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9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2B2D7-E064-4004-9C7E-676F1C6065E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B09D-930A-48DF-8DC0-88FA5EC1A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15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2B2D7-E064-4004-9C7E-676F1C6065E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4B09D-930A-48DF-8DC0-88FA5EC1A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9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2B2D7-E064-4004-9C7E-676F1C6065E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4B09D-930A-48DF-8DC0-88FA5EC1A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0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1963540" y="2824390"/>
            <a:ext cx="5046860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6" y="4953006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4165376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869061" y="3034234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–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et (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19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799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75" y="1123009"/>
            <a:ext cx="2425125" cy="1898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879" y="3365501"/>
            <a:ext cx="1447800" cy="148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"/>
          <a:stretch/>
        </p:blipFill>
        <p:spPr bwMode="auto">
          <a:xfrm>
            <a:off x="3352800" y="3263900"/>
            <a:ext cx="1278204" cy="1436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028" y="3022833"/>
            <a:ext cx="2426132" cy="146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5054601"/>
            <a:ext cx="3074548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9"/>
          <a:stretch/>
        </p:blipFill>
        <p:spPr bwMode="auto">
          <a:xfrm>
            <a:off x="3760349" y="723901"/>
            <a:ext cx="5278876" cy="419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84792" y="4699493"/>
            <a:ext cx="7696200" cy="133882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>
                <a:latin typeface=".VnAvant" pitchFamily="34" charset="0"/>
                <a:cs typeface="Times New Roman" pitchFamily="18" charset="0"/>
              </a:rPr>
              <a:t>x</a:t>
            </a:r>
            <a:r>
              <a:rPr lang="en-US" sz="5400" b="1" dirty="0" err="1" smtClean="0">
                <a:latin typeface=".VnAvant" pitchFamily="34" charset="0"/>
                <a:cs typeface="Times New Roman" pitchFamily="18" charset="0"/>
              </a:rPr>
              <a:t>e</a:t>
            </a:r>
            <a:r>
              <a:rPr lang="en-US" sz="5400" b="1" dirty="0" smtClean="0">
                <a:latin typeface=".VnAvant" pitchFamily="34" charset="0"/>
                <a:cs typeface="Times New Roman" pitchFamily="18" charset="0"/>
              </a:rPr>
              <a:t> ben</a:t>
            </a:r>
            <a:endParaRPr lang="en-US" sz="5400" b="1" dirty="0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23724" y="4686300"/>
            <a:ext cx="1043876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en</a:t>
            </a:r>
            <a:endParaRPr lang="en-US" sz="54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46698" y="169525"/>
            <a:ext cx="4038600" cy="769433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18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7622E-6 L 0.26302 -0.009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42" y="-49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18036E-6 L -0.12813 0.0061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6" y="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51792"/>
            <a:ext cx="2590800" cy="1711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4"/>
          <a:stretch/>
        </p:blipFill>
        <p:spPr bwMode="auto">
          <a:xfrm>
            <a:off x="-1981200" y="2616200"/>
            <a:ext cx="1532572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/>
          <a:stretch/>
        </p:blipFill>
        <p:spPr bwMode="auto">
          <a:xfrm>
            <a:off x="4191000" y="2514600"/>
            <a:ext cx="1447800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" b="8729"/>
          <a:stretch/>
        </p:blipFill>
        <p:spPr bwMode="auto">
          <a:xfrm>
            <a:off x="381002" y="2616200"/>
            <a:ext cx="3505199" cy="174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3" y="4749800"/>
            <a:ext cx="354128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224367"/>
            <a:ext cx="4448175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871787" y="4241800"/>
            <a:ext cx="7696200" cy="133882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smtClean="0">
                <a:latin typeface=".VnAvant" pitchFamily="34" charset="0"/>
                <a:cs typeface="Times New Roman" pitchFamily="18" charset="0"/>
              </a:rPr>
              <a:t>vet</a:t>
            </a:r>
            <a:endParaRPr lang="en-US" sz="5400" b="1" dirty="0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71800" y="4445000"/>
            <a:ext cx="7696200" cy="133882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smtClean="0">
                <a:latin typeface=".VnAvant" pitchFamily="34" charset="0"/>
                <a:cs typeface="Times New Roman" pitchFamily="18" charset="0"/>
              </a:rPr>
              <a:t>.</a:t>
            </a:r>
            <a:endParaRPr lang="en-US" sz="5400" b="1" dirty="0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48000" y="4241800"/>
            <a:ext cx="7696200" cy="133882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et</a:t>
            </a:r>
            <a:endParaRPr lang="en-US" sz="54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16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8845E-6 L 0.28281 0.0074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32" y="37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97838E-6 L -0.2375 0.0095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04800" y="1067009"/>
            <a:ext cx="4038600" cy="3682896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52500" y="1498601"/>
            <a:ext cx="2743200" cy="209287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13000" dirty="0" smtClean="0">
                <a:solidFill>
                  <a:srgbClr val="008000"/>
                </a:solidFill>
                <a:latin typeface=".VnAvant" pitchFamily="34" charset="0"/>
              </a:rPr>
              <a:t>en</a:t>
            </a:r>
            <a:endParaRPr lang="en-US" sz="13000" dirty="0">
              <a:solidFill>
                <a:srgbClr val="008000"/>
              </a:solidFill>
              <a:latin typeface=".VnAvant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76800" y="1168504"/>
            <a:ext cx="4038600" cy="3682896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43600" y="1513209"/>
            <a:ext cx="1905000" cy="209287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13000" dirty="0" smtClean="0">
                <a:solidFill>
                  <a:srgbClr val="008000"/>
                </a:solidFill>
                <a:latin typeface=".VnAvant" pitchFamily="34" charset="0"/>
              </a:rPr>
              <a:t>et</a:t>
            </a:r>
            <a:endParaRPr lang="en-US" sz="13000" dirty="0">
              <a:solidFill>
                <a:srgbClr val="008000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70104" y="1498601"/>
            <a:ext cx="1268296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0" dirty="0" smtClean="0">
                <a:solidFill>
                  <a:srgbClr val="002060"/>
                </a:solidFill>
                <a:latin typeface=".VnAvant" pitchFamily="34" charset="0"/>
              </a:rPr>
              <a:t>e</a:t>
            </a:r>
            <a:endParaRPr lang="en-US" sz="13000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44435" y="1498601"/>
            <a:ext cx="1200970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0" dirty="0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en-US" sz="13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70704" y="1498601"/>
            <a:ext cx="1268296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0" dirty="0" smtClean="0">
                <a:solidFill>
                  <a:srgbClr val="002060"/>
                </a:solidFill>
                <a:latin typeface=".VnAvant" pitchFamily="34" charset="0"/>
              </a:rPr>
              <a:t>e</a:t>
            </a:r>
            <a:endParaRPr lang="en-US" sz="13000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58891" y="1526311"/>
            <a:ext cx="748923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0" dirty="0">
                <a:solidFill>
                  <a:srgbClr val="00B0F0"/>
                </a:solidFill>
                <a:latin typeface=".VnAvant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90282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8715375" cy="645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71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17770" y="177800"/>
            <a:ext cx="8763000" cy="677100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800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3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XÕp</a:t>
            </a:r>
            <a:r>
              <a:rPr lang="en-US" sz="3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trøng</a:t>
            </a:r>
            <a:r>
              <a:rPr lang="en-US" sz="3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vµo</a:t>
            </a:r>
            <a:r>
              <a:rPr lang="en-US" sz="3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hai</a:t>
            </a:r>
            <a:r>
              <a:rPr lang="en-US" sz="3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ræ</a:t>
            </a:r>
            <a:r>
              <a:rPr lang="en-US" sz="3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cho</a:t>
            </a:r>
            <a:r>
              <a:rPr lang="en-US" sz="3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®</a:t>
            </a:r>
            <a:r>
              <a:rPr lang="en-US" sz="3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óng</a:t>
            </a:r>
            <a:endParaRPr lang="en-US" sz="38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4340475"/>
            <a:ext cx="2880621" cy="229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942776" y="4546601"/>
            <a:ext cx="113845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>
                <a:latin typeface=".VnAvant" pitchFamily="34" charset="0"/>
              </a:rPr>
              <a:t>en</a:t>
            </a:r>
            <a:endParaRPr lang="en-US" sz="6000" b="1" dirty="0">
              <a:latin typeface=".VnAvant" pitchFamily="34" charset="0"/>
            </a:endParaRPr>
          </a:p>
        </p:txBody>
      </p:sp>
      <p:grpSp>
        <p:nvGrpSpPr>
          <p:cNvPr id="2049" name="Group 2048"/>
          <p:cNvGrpSpPr/>
          <p:nvPr/>
        </p:nvGrpSpPr>
        <p:grpSpPr>
          <a:xfrm>
            <a:off x="2798445" y="1092201"/>
            <a:ext cx="1628775" cy="1618479"/>
            <a:chOff x="2798444" y="819150"/>
            <a:chExt cx="1628775" cy="121385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8444" y="819150"/>
              <a:ext cx="1628775" cy="12138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200400" y="1200150"/>
              <a:ext cx="1116010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000" b="1" dirty="0" err="1" smtClean="0">
                  <a:latin typeface=".VnAvant" pitchFamily="34" charset="0"/>
                </a:rPr>
                <a:t>khen</a:t>
              </a:r>
              <a:endParaRPr lang="en-US" sz="3000" b="1" dirty="0">
                <a:latin typeface=".VnAvant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026724" y="942082"/>
            <a:ext cx="1628775" cy="1618479"/>
            <a:chOff x="3580082" y="1005046"/>
            <a:chExt cx="1628775" cy="1213859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0082" y="1005046"/>
              <a:ext cx="1628775" cy="12138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4104546" y="1341482"/>
              <a:ext cx="785793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000" b="1" dirty="0" err="1" smtClean="0">
                  <a:latin typeface=".VnAvant" pitchFamily="34" charset="0"/>
                </a:rPr>
                <a:t>rÌn</a:t>
              </a:r>
              <a:endParaRPr lang="en-US" sz="3000" b="1" dirty="0">
                <a:latin typeface=".VnAvant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30681" y="2852907"/>
            <a:ext cx="1628775" cy="1618479"/>
            <a:chOff x="1752600" y="1840117"/>
            <a:chExt cx="1628775" cy="1213859"/>
          </a:xfrm>
        </p:grpSpPr>
        <p:pic>
          <p:nvPicPr>
            <p:cNvPr id="14" name="Picture 3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1840117"/>
              <a:ext cx="1628775" cy="12138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2157588" y="2170047"/>
              <a:ext cx="915635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000" b="1" dirty="0" smtClean="0">
                  <a:latin typeface=".VnAvant" pitchFamily="34" charset="0"/>
                </a:rPr>
                <a:t>®</a:t>
              </a:r>
              <a:r>
                <a:rPr lang="en-US" sz="3000" b="1" dirty="0" err="1" smtClean="0">
                  <a:latin typeface=".VnAvant" pitchFamily="34" charset="0"/>
                </a:rPr>
                <a:t>Ìn</a:t>
              </a:r>
              <a:endParaRPr lang="en-US" sz="3000" b="1" dirty="0">
                <a:latin typeface=".VnAvant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02023" y="2717801"/>
            <a:ext cx="1628775" cy="1618479"/>
            <a:chOff x="1752600" y="1840117"/>
            <a:chExt cx="1628775" cy="1213859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1840117"/>
              <a:ext cx="1628775" cy="12138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2099879" y="2170047"/>
              <a:ext cx="103105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000" b="1" dirty="0" err="1" smtClean="0">
                  <a:latin typeface=".VnAvant" pitchFamily="34" charset="0"/>
                </a:rPr>
                <a:t>quÐt</a:t>
              </a:r>
              <a:endParaRPr lang="en-US" sz="3000" b="1" dirty="0">
                <a:latin typeface=".VnAvant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03093" y="2623322"/>
            <a:ext cx="1628775" cy="1618479"/>
            <a:chOff x="1752600" y="1840117"/>
            <a:chExt cx="1628775" cy="1213859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1840117"/>
              <a:ext cx="1628775" cy="12138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2226517" y="2170047"/>
              <a:ext cx="777777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000" b="1" dirty="0" err="1" smtClean="0">
                  <a:latin typeface=".VnAvant" pitchFamily="34" charset="0"/>
                </a:rPr>
                <a:t>hÐt</a:t>
              </a:r>
              <a:endParaRPr lang="en-US" sz="3000" b="1" dirty="0">
                <a:latin typeface=".VnAvant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612832" y="4282339"/>
            <a:ext cx="1628775" cy="1618479"/>
            <a:chOff x="1752600" y="1840117"/>
            <a:chExt cx="1628775" cy="1213859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1840117"/>
              <a:ext cx="1628775" cy="12138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2160796" y="2170047"/>
              <a:ext cx="909223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000" b="1" dirty="0" err="1" smtClean="0">
                  <a:latin typeface=".VnAvant" pitchFamily="34" charset="0"/>
                </a:rPr>
                <a:t>mÑt</a:t>
              </a:r>
              <a:endParaRPr lang="en-US" sz="3000" b="1" dirty="0">
                <a:latin typeface=".VnAvant" pitchFamily="34" charset="0"/>
              </a:endParaRPr>
            </a:p>
          </p:txBody>
        </p:sp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140" y="4286568"/>
            <a:ext cx="2880621" cy="229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6911548" y="4513184"/>
            <a:ext cx="9076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>
                <a:latin typeface=".VnAvant" pitchFamily="34" charset="0"/>
              </a:rPr>
              <a:t>et</a:t>
            </a:r>
            <a:endParaRPr lang="en-US" sz="60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77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23657E-6 L -0.20573 0.00062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5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36 0.00432 L -0.12778 0.256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7" y="126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57072E-6 L -0.48872 0.05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44" y="25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33477E-6 L 0.23923 0.0293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2" y="14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96541E-6 L 0.24219 0.0003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4336E-6 L 0.33247 -0.4351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5" y="-21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757" y="3478530"/>
            <a:ext cx="587573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11" y="255590"/>
            <a:ext cx="2445924" cy="1843667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12" y="2779277"/>
            <a:ext cx="1788533" cy="2321804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1866" y="389850"/>
            <a:ext cx="1922171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0256" y="3940180"/>
            <a:ext cx="526923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8356" y="6208400"/>
            <a:ext cx="6886932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170857" y="2475532"/>
            <a:ext cx="68019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8800" b="1" i="0" u="none" strike="noStrike" kern="1200" cap="none" spc="0" normalizeH="0" noProof="0" dirty="0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noProof="0" dirty="0" err="1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8800" b="1" i="0" u="none" strike="noStrike" kern="1200" cap="none" spc="0" normalizeH="0" noProof="0" dirty="0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con!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534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64</Words>
  <Application>Microsoft Office PowerPoint</Application>
  <PresentationFormat>On-screen Show (4:3)</PresentationFormat>
  <Paragraphs>26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4</cp:revision>
  <dcterms:created xsi:type="dcterms:W3CDTF">2024-11-13T18:38:15Z</dcterms:created>
  <dcterms:modified xsi:type="dcterms:W3CDTF">2024-11-13T18:42:41Z</dcterms:modified>
</cp:coreProperties>
</file>