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00" r:id="rId2"/>
  </p:sldMasterIdLst>
  <p:notesMasterIdLst>
    <p:notesMasterId r:id="rId37"/>
  </p:notesMasterIdLst>
  <p:sldIdLst>
    <p:sldId id="257" r:id="rId3"/>
    <p:sldId id="258" r:id="rId4"/>
    <p:sldId id="290" r:id="rId5"/>
    <p:sldId id="291" r:id="rId6"/>
    <p:sldId id="259" r:id="rId7"/>
    <p:sldId id="267" r:id="rId8"/>
    <p:sldId id="268" r:id="rId9"/>
    <p:sldId id="269" r:id="rId10"/>
    <p:sldId id="273" r:id="rId11"/>
    <p:sldId id="292" r:id="rId12"/>
    <p:sldId id="270" r:id="rId13"/>
    <p:sldId id="293" r:id="rId14"/>
    <p:sldId id="294" r:id="rId15"/>
    <p:sldId id="274" r:id="rId16"/>
    <p:sldId id="271" r:id="rId17"/>
    <p:sldId id="297" r:id="rId18"/>
    <p:sldId id="306" r:id="rId19"/>
    <p:sldId id="307" r:id="rId20"/>
    <p:sldId id="277" r:id="rId21"/>
    <p:sldId id="278" r:id="rId22"/>
    <p:sldId id="279" r:id="rId23"/>
    <p:sldId id="298" r:id="rId24"/>
    <p:sldId id="280" r:id="rId25"/>
    <p:sldId id="299" r:id="rId26"/>
    <p:sldId id="281" r:id="rId27"/>
    <p:sldId id="300" r:id="rId28"/>
    <p:sldId id="283" r:id="rId29"/>
    <p:sldId id="304" r:id="rId30"/>
    <p:sldId id="305" r:id="rId31"/>
    <p:sldId id="285" r:id="rId32"/>
    <p:sldId id="286" r:id="rId33"/>
    <p:sldId id="287" r:id="rId34"/>
    <p:sldId id="288" r:id="rId35"/>
    <p:sldId id="308" r:id="rId36"/>
  </p:sldIdLst>
  <p:sldSz cx="12192000" cy="6858000"/>
  <p:notesSz cx="6858000" cy="9144000"/>
  <p:embeddedFontLst>
    <p:embeddedFont>
      <p:font typeface="Calibri Light" panose="020F0302020204030204" pitchFamily="34" charset="0"/>
      <p:regular r:id="rId38"/>
      <p:italic r:id="rId39"/>
    </p:embeddedFont>
    <p:embeddedFont>
      <p:font typeface="SVN-Newton" panose="02040603050506020204" pitchFamily="18" charset="0"/>
      <p:regular r:id="rId40"/>
    </p:embeddedFont>
    <p:embeddedFont>
      <p:font typeface="Calibri" panose="020F0502020204030204" pitchFamily="34" charset="0"/>
      <p:regular r:id="rId41"/>
      <p:bold r:id="rId42"/>
      <p:italic r:id="rId43"/>
      <p:boldItalic r:id="rId44"/>
    </p:embeddedFont>
    <p:embeddedFont>
      <p:font typeface="微软雅黑" panose="020B0503020204020204" pitchFamily="34" charset="-122"/>
      <p:regular r:id="rId45"/>
      <p:bold r:id="rId46"/>
    </p:embeddedFont>
    <p:embeddedFont>
      <p:font typeface="SVN-Internation" panose="02040603050506020204" pitchFamily="18" charset="0"/>
      <p:regular r:id="rId47"/>
    </p:embeddedFont>
    <p:embeddedFont>
      <p:font typeface="#9Slide05 SVNStandly" pitchFamily="2" charset="0"/>
      <p:regular r:id="rId48"/>
    </p:embeddedFont>
    <p:embeddedFont>
      <p:font typeface="UTM Avo" panose="02040603050506020204" pitchFamily="18" charset="0"/>
      <p:regular r:id="rId49"/>
      <p:bold r:id="rId50"/>
      <p:italic r:id="rId51"/>
      <p:boldItalic r:id="rId52"/>
    </p:embeddedFont>
    <p:embeddedFont>
      <p:font typeface="Cambria" panose="02040503050406030204" pitchFamily="18" charset="0"/>
      <p:regular r:id="rId53"/>
      <p:bold r:id="rId54"/>
      <p:italic r:id="rId55"/>
      <p:boldItalic r:id="rId56"/>
    </p:embeddedFont>
    <p:embeddedFont>
      <p:font typeface="#9Slide07 HoneyCream" pitchFamily="2" charset="0"/>
      <p:regular r:id="rId57"/>
    </p:embeddedFont>
    <p:embeddedFont>
      <p:font typeface="#9Slide07 Marbelia Regular" panose="02000500000000000000" pitchFamily="2"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782" y="52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344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40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8212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53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283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114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640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23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836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56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99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41.xml"/><Relationship Id="rId16"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3686931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3.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30.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5711" y="1778991"/>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smtClean="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24" name="Picture 23"/>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smtClean="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smtClean="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smtClean="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smtClean="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smtClean="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538355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293196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thỏ</a:t>
              </a:r>
              <a:r>
                <a:rPr lang="vi-VN" sz="4400" i="1" dirty="0" smtClean="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a:t>
            </a:r>
            <a:r>
              <a:rPr lang="vi-VN" sz="4400" i="1" dirty="0" smtClean="0">
                <a:latin typeface="Cambria" panose="02040503050406030204" pitchFamily="18" charset="0"/>
                <a:ea typeface="Cambria" panose="02040503050406030204" pitchFamily="18" charset="0"/>
              </a:rPr>
              <a:t>giấy/ </a:t>
            </a:r>
            <a:r>
              <a:rPr lang="vi-VN" sz="4400" i="1" dirty="0">
                <a:latin typeface="Cambria" panose="02040503050406030204" pitchFamily="18" charset="0"/>
                <a:ea typeface="Cambria" panose="02040503050406030204" pitchFamily="18" charset="0"/>
              </a:rPr>
              <a:t>để tặng </a:t>
            </a:r>
            <a:r>
              <a:rPr lang="vi-VN" sz="4400" i="1" dirty="0" smtClean="0">
                <a:latin typeface="Cambria" panose="02040503050406030204" pitchFamily="18" charset="0"/>
                <a:ea typeface="Cambria" panose="02040503050406030204" pitchFamily="18" charset="0"/>
              </a:rPr>
              <a:t>Hoa/trong </a:t>
            </a:r>
            <a:r>
              <a:rPr lang="vi-VN" sz="4400" i="1" dirty="0">
                <a:latin typeface="Cambria" panose="02040503050406030204" pitchFamily="18" charset="0"/>
                <a:ea typeface="Cambria" panose="02040503050406030204" pitchFamily="18" charset="0"/>
              </a:rPr>
              <a:t>ngày sinh nhật. </a:t>
            </a:r>
            <a:r>
              <a:rPr lang="vi-VN" sz="4400" i="1" dirty="0" smtClean="0">
                <a:latin typeface="Cambria" panose="02040503050406030204" pitchFamily="18" charset="0"/>
                <a:ea typeface="Cambria" panose="02040503050406030204" pitchFamily="18" charset="0"/>
              </a:rPr>
              <a:t>//</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smtClean="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smtClean="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4236626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5749810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smtClean="0">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smtClean="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smtClean="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 2: </a:t>
            </a:r>
            <a:r>
              <a:rPr lang="vi-VN" sz="3600" dirty="0" smtClean="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smtClean="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a:t>
            </a:r>
            <a:r>
              <a:rPr lang="vi-VN" sz="3200" dirty="0" smtClean="0">
                <a:latin typeface="Cambria" panose="02040503050406030204" pitchFamily="18" charset="0"/>
                <a:ea typeface="Cambria" panose="02040503050406030204" pitchFamily="18" charset="0"/>
              </a:rPr>
              <a:t>màu</a:t>
            </a:r>
            <a:endParaRPr lang="vi-VN" sz="3200"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r>
              <a:rPr lang="vi-VN" sz="3600" dirty="0" smtClean="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smtClean="0">
                <a:latin typeface="Cambria" panose="02040503050406030204" pitchFamily="18" charset="0"/>
                <a:ea typeface="Cambria" panose="02040503050406030204" pitchFamily="18" charset="0"/>
              </a:rPr>
              <a:t>Gợi ý: </a:t>
            </a:r>
          </a:p>
          <a:p>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Chú</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thỏ</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được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làm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bằng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nguyên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liệu</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gì</a:t>
            </a:r>
            <a:r>
              <a:rPr lang="en-US" sz="4000" dirty="0" smtClean="0">
                <a:latin typeface="Cambria" panose="02040503050406030204" pitchFamily="18" charset="0"/>
                <a:ea typeface="Cambria" panose="02040503050406030204" pitchFamily="18" charset="0"/>
              </a:rPr>
              <a:t>? </a:t>
            </a:r>
          </a:p>
          <a:p>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Hình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dáng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ra</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sao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kích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thước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thế</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nào</a:t>
            </a:r>
            <a:r>
              <a:rPr lang="en-US" sz="4000" dirty="0" smtClean="0">
                <a:latin typeface="Cambria" panose="02040503050406030204" pitchFamily="18" charset="0"/>
                <a:ea typeface="Cambria" panose="02040503050406030204" pitchFamily="18" charset="0"/>
              </a:rPr>
              <a:t>? </a:t>
            </a:r>
          </a:p>
          <a:p>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Chú</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thỏ</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bằng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giấy</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gồm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bộ</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phận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gì</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smtClean="0">
                  <a:latin typeface="Cambria" panose="02040503050406030204" pitchFamily="18" charset="0"/>
                  <a:ea typeface="Cambria" panose="02040503050406030204" pitchFamily="18" charset="0"/>
                </a:rPr>
                <a:t>	Chú </a:t>
              </a:r>
              <a:r>
                <a:rPr lang="vi-VN" sz="2400" dirty="0">
                  <a:latin typeface="Cambria" panose="02040503050406030204" pitchFamily="18" charset="0"/>
                  <a:ea typeface="Cambria" panose="02040503050406030204" pitchFamily="18" charset="0"/>
                </a:rPr>
                <a:t>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r>
                <a:rPr lang="vi-VN" sz="2400" dirty="0" smtClean="0">
                  <a:latin typeface="Cambria" panose="02040503050406030204" pitchFamily="18" charset="0"/>
                  <a:ea typeface="Cambria" panose="02040503050406030204" pitchFamily="18" charset="0"/>
                </a:rPr>
                <a:t>.</a:t>
              </a:r>
              <a:endParaRPr kumimoji="0" lang="nl-NL" sz="9600" b="0" i="0" u="none" strike="noStrike" kern="1200" cap="none" spc="0" normalizeH="0" baseline="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smtClean="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smtClean="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smtClean="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smtClean="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90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smtClean="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4472C4">
                    <a:lumMod val="50000"/>
                  </a:srgbClr>
                </a:solidFill>
                <a:latin typeface="Cambria" panose="02040503050406030204" pitchFamily="18" charset="0"/>
                <a:ea typeface="Cambria" panose="02040503050406030204" pitchFamily="18" charset="0"/>
              </a:rPr>
              <a:t>cho </a:t>
            </a:r>
            <a:r>
              <a:rPr lang="vi-VN" sz="6000" dirty="0" smtClean="0">
                <a:solidFill>
                  <a:srgbClr val="4472C4">
                    <a:lumMod val="50000"/>
                  </a:srgbClr>
                </a:solidFill>
                <a:latin typeface="Cambria" panose="02040503050406030204" pitchFamily="18" charset="0"/>
                <a:ea typeface="Cambria" panose="02040503050406030204" pitchFamily="18" charset="0"/>
              </a:rPr>
              <a:t>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Dụng</a:t>
              </a:r>
              <a:r>
                <a:rPr lang="vi-VN" sz="2600" dirty="0" smtClean="0">
                  <a:solidFill>
                    <a:srgbClr val="4472C4">
                      <a:lumMod val="50000"/>
                    </a:srgbClr>
                  </a:solidFill>
                  <a:latin typeface="Cambria" panose="02040503050406030204" pitchFamily="18" charset="0"/>
                  <a:ea typeface="Cambria" panose="02040503050406030204" pitchFamily="18" charset="0"/>
                </a:rPr>
                <a:t> cụ, vật </a:t>
              </a:r>
              <a:r>
                <a:rPr lang="vi-VN" sz="2600" dirty="0" smtClean="0">
                  <a:solidFill>
                    <a:srgbClr val="4472C4">
                      <a:lumMod val="50000"/>
                    </a:srgbClr>
                  </a:solidFill>
                  <a:latin typeface="Cambria" panose="02040503050406030204" pitchFamily="18" charset="0"/>
                  <a:ea typeface="Cambria" panose="02040503050406030204" pitchFamily="18" charset="0"/>
                </a:rPr>
                <a:t>liệu</a:t>
              </a:r>
              <a:endParaRPr lang="vi-VN" sz="2600" dirty="0" smtClean="0">
                <a:solidFill>
                  <a:srgbClr val="4472C4">
                    <a:lumMod val="50000"/>
                  </a:srgbClr>
                </a:solidFill>
                <a:latin typeface="Cambria" panose="02040503050406030204" pitchFamily="18" charset="0"/>
                <a:ea typeface="Cambria" panose="02040503050406030204" pitchFamily="18" charset="0"/>
              </a:endParaRP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 Giấy</a:t>
              </a:r>
              <a:r>
                <a:rPr lang="vi-VN" sz="2600" dirty="0" smtClean="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smtClean="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3487283" y="-50186"/>
            <a:ext cx="5007493" cy="926444"/>
          </a:xfrm>
          <a:prstGeom prst="rect">
            <a:avLst/>
          </a:prstGeom>
        </p:spPr>
      </p:pic>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Dụng</a:t>
            </a:r>
            <a:r>
              <a:rPr lang="vi-VN" sz="2600" dirty="0" smtClean="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 Giấy</a:t>
            </a:r>
            <a:r>
              <a:rPr lang="vi-VN" sz="2600" dirty="0" smtClean="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5991029" y="1968390"/>
            <a:ext cx="4562163" cy="1827193"/>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a:t>
            </a:r>
            <a:endPar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endParaRPr>
          </a:p>
        </p:txBody>
      </p:sp>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1067</Words>
  <Application>Microsoft Office PowerPoint</Application>
  <PresentationFormat>Widescreen</PresentationFormat>
  <Paragraphs>174</Paragraphs>
  <Slides>34</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Calibri Light</vt:lpstr>
      <vt:lpstr>字魂17号-萌趣果冻体</vt:lpstr>
      <vt:lpstr>Times New Roman</vt:lpstr>
      <vt:lpstr>SVN-Newton</vt:lpstr>
      <vt:lpstr>Calibri</vt:lpstr>
      <vt:lpstr>微软雅黑</vt:lpstr>
      <vt:lpstr>SVN-Internation</vt:lpstr>
      <vt:lpstr>#9Slide05 SVNStandly</vt:lpstr>
      <vt:lpstr>Arial</vt:lpstr>
      <vt:lpstr>UTM Avo</vt:lpstr>
      <vt:lpstr>Cambria</vt:lpstr>
      <vt:lpstr>#9Slide07 HoneyCream</vt:lpstr>
      <vt:lpstr>#9Slide07 Marbelia Regular</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25</cp:revision>
  <dcterms:created xsi:type="dcterms:W3CDTF">2023-10-09T14:32:31Z</dcterms:created>
  <dcterms:modified xsi:type="dcterms:W3CDTF">2023-10-14T10:11:50Z</dcterms:modified>
</cp:coreProperties>
</file>