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5" r:id="rId2"/>
  </p:sldMasterIdLst>
  <p:notesMasterIdLst>
    <p:notesMasterId r:id="rId18"/>
  </p:notesMasterIdLst>
  <p:sldIdLst>
    <p:sldId id="262" r:id="rId3"/>
    <p:sldId id="264" r:id="rId4"/>
    <p:sldId id="298" r:id="rId5"/>
    <p:sldId id="266" r:id="rId6"/>
    <p:sldId id="282" r:id="rId7"/>
    <p:sldId id="299" r:id="rId8"/>
    <p:sldId id="283" r:id="rId9"/>
    <p:sldId id="269" r:id="rId10"/>
    <p:sldId id="271" r:id="rId11"/>
    <p:sldId id="272" r:id="rId12"/>
    <p:sldId id="288" r:id="rId13"/>
    <p:sldId id="286" r:id="rId14"/>
    <p:sldId id="274" r:id="rId15"/>
    <p:sldId id="279" r:id="rId16"/>
    <p:sldId id="300" r:id="rId1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349A8A4-9F75-4BB3-8475-371E025EC1E8}">
          <p14:sldIdLst>
            <p14:sldId id="262"/>
            <p14:sldId id="264"/>
            <p14:sldId id="298"/>
            <p14:sldId id="266"/>
          </p14:sldIdLst>
        </p14:section>
        <p14:section name="Untitled Section" id="{01BD843A-6B26-496A-8211-D54B8E594726}">
          <p14:sldIdLst>
            <p14:sldId id="282"/>
            <p14:sldId id="299"/>
            <p14:sldId id="283"/>
            <p14:sldId id="269"/>
            <p14:sldId id="271"/>
            <p14:sldId id="272"/>
            <p14:sldId id="288"/>
            <p14:sldId id="286"/>
            <p14:sldId id="274"/>
            <p14:sldId id="279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B050"/>
    <a:srgbClr val="CDECFB"/>
    <a:srgbClr val="ABCDEB"/>
    <a:srgbClr val="86B6E2"/>
    <a:srgbClr val="FF00FF"/>
    <a:srgbClr val="66CCFF"/>
    <a:srgbClr val="99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3" autoAdjust="0"/>
    <p:restoredTop sz="93357" autoAdjust="0"/>
  </p:normalViewPr>
  <p:slideViewPr>
    <p:cSldViewPr snapToGrid="0">
      <p:cViewPr varScale="1">
        <p:scale>
          <a:sx n="138" d="100"/>
          <a:sy n="138" d="100"/>
        </p:scale>
        <p:origin x="642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8A69B-FFB5-4305-8F46-60FF4C8C86E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444F1-8373-4823-AD54-A8C09D40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92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7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7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4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8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889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15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1_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0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8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5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5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621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8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2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2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3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5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4" r:id="rId13"/>
    <p:sldLayoutId id="2147483703" r:id="rId14"/>
    <p:sldLayoutId id="214748364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2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pPr defTabSz="914400"/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6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143550" y="-11029"/>
            <a:ext cx="1430716" cy="428640"/>
          </a:xfrm>
          <a:custGeom>
            <a:avLst/>
            <a:gdLst>
              <a:gd name="connsiteX0" fmla="*/ 175406 w 1430716"/>
              <a:gd name="connsiteY0" fmla="*/ 53580 h 428640"/>
              <a:gd name="connsiteX1" fmla="*/ 1430716 w 1430716"/>
              <a:gd name="connsiteY1" fmla="*/ 53580 h 428640"/>
              <a:gd name="connsiteX2" fmla="*/ 1255310 w 1430716"/>
              <a:gd name="connsiteY2" fmla="*/ 375060 h 428640"/>
              <a:gd name="connsiteX3" fmla="*/ 0 w 1430716"/>
              <a:gd name="connsiteY3" fmla="*/ 375060 h 428640"/>
              <a:gd name="connsiteX4" fmla="*/ 175406 w 1430716"/>
              <a:gd name="connsiteY4" fmla="*/ 53580 h 42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0716" h="428640" fill="none" extrusionOk="0">
                <a:moveTo>
                  <a:pt x="175406" y="53580"/>
                </a:moveTo>
                <a:cubicBezTo>
                  <a:pt x="551683" y="-108976"/>
                  <a:pt x="937630" y="189569"/>
                  <a:pt x="1430716" y="53580"/>
                </a:cubicBezTo>
                <a:cubicBezTo>
                  <a:pt x="1414836" y="143980"/>
                  <a:pt x="1285237" y="267292"/>
                  <a:pt x="1255310" y="375060"/>
                </a:cubicBezTo>
                <a:cubicBezTo>
                  <a:pt x="856873" y="541683"/>
                  <a:pt x="411312" y="198314"/>
                  <a:pt x="0" y="375060"/>
                </a:cubicBezTo>
                <a:cubicBezTo>
                  <a:pt x="43618" y="300498"/>
                  <a:pt x="143371" y="165627"/>
                  <a:pt x="175406" y="53580"/>
                </a:cubicBezTo>
                <a:close/>
              </a:path>
              <a:path w="1430716" h="428640" stroke="0" extrusionOk="0">
                <a:moveTo>
                  <a:pt x="175406" y="53580"/>
                </a:moveTo>
                <a:cubicBezTo>
                  <a:pt x="636135" y="-196780"/>
                  <a:pt x="1006884" y="193452"/>
                  <a:pt x="1430716" y="53580"/>
                </a:cubicBezTo>
                <a:cubicBezTo>
                  <a:pt x="1362589" y="117262"/>
                  <a:pt x="1289611" y="321206"/>
                  <a:pt x="1255310" y="375060"/>
                </a:cubicBezTo>
                <a:cubicBezTo>
                  <a:pt x="870908" y="504243"/>
                  <a:pt x="398048" y="262891"/>
                  <a:pt x="0" y="375060"/>
                </a:cubicBezTo>
                <a:cubicBezTo>
                  <a:pt x="45803" y="251748"/>
                  <a:pt x="137411" y="121011"/>
                  <a:pt x="175406" y="5358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đoạn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-5945" y="1"/>
            <a:ext cx="1637319" cy="446810"/>
          </a:xfrm>
          <a:custGeom>
            <a:avLst/>
            <a:gdLst>
              <a:gd name="connsiteX0" fmla="*/ 200735 w 1637319"/>
              <a:gd name="connsiteY0" fmla="*/ 55851 h 446810"/>
              <a:gd name="connsiteX1" fmla="*/ 1637319 w 1637319"/>
              <a:gd name="connsiteY1" fmla="*/ 55851 h 446810"/>
              <a:gd name="connsiteX2" fmla="*/ 1436584 w 1637319"/>
              <a:gd name="connsiteY2" fmla="*/ 390959 h 446810"/>
              <a:gd name="connsiteX3" fmla="*/ 0 w 1637319"/>
              <a:gd name="connsiteY3" fmla="*/ 390959 h 446810"/>
              <a:gd name="connsiteX4" fmla="*/ 200735 w 1637319"/>
              <a:gd name="connsiteY4" fmla="*/ 55851 h 44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7319" h="446810" fill="none" extrusionOk="0">
                <a:moveTo>
                  <a:pt x="200735" y="55851"/>
                </a:moveTo>
                <a:cubicBezTo>
                  <a:pt x="599992" y="-100026"/>
                  <a:pt x="1098690" y="207905"/>
                  <a:pt x="1637319" y="55851"/>
                </a:cubicBezTo>
                <a:cubicBezTo>
                  <a:pt x="1593444" y="103894"/>
                  <a:pt x="1442172" y="346459"/>
                  <a:pt x="1436584" y="390959"/>
                </a:cubicBezTo>
                <a:cubicBezTo>
                  <a:pt x="972670" y="568179"/>
                  <a:pt x="407665" y="223312"/>
                  <a:pt x="0" y="390959"/>
                </a:cubicBezTo>
                <a:cubicBezTo>
                  <a:pt x="45167" y="279377"/>
                  <a:pt x="169119" y="170035"/>
                  <a:pt x="200735" y="55851"/>
                </a:cubicBezTo>
                <a:close/>
              </a:path>
              <a:path w="1637319" h="446810" stroke="0" extrusionOk="0">
                <a:moveTo>
                  <a:pt x="200735" y="55851"/>
                </a:moveTo>
                <a:cubicBezTo>
                  <a:pt x="687951" y="-144495"/>
                  <a:pt x="1149469" y="177487"/>
                  <a:pt x="1637319" y="55851"/>
                </a:cubicBezTo>
                <a:cubicBezTo>
                  <a:pt x="1606378" y="154768"/>
                  <a:pt x="1496283" y="235996"/>
                  <a:pt x="1436584" y="390959"/>
                </a:cubicBezTo>
                <a:cubicBezTo>
                  <a:pt x="964392" y="567446"/>
                  <a:pt x="466967" y="243542"/>
                  <a:pt x="0" y="390959"/>
                </a:cubicBezTo>
                <a:cubicBezTo>
                  <a:pt x="55628" y="324979"/>
                  <a:pt x="108427" y="169734"/>
                  <a:pt x="200735" y="55851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 nối tiếp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4072" y="596646"/>
            <a:ext cx="9119928" cy="4267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FD0CBE-3B91-2D39-4DC9-D4C810A9F06F}"/>
              </a:ext>
            </a:extLst>
          </p:cNvPr>
          <p:cNvSpPr/>
          <p:nvPr/>
        </p:nvSpPr>
        <p:spPr>
          <a:xfrm>
            <a:off x="370486" y="674043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61DD32-DEA8-16AB-9703-9ED43847A9AD}"/>
              </a:ext>
            </a:extLst>
          </p:cNvPr>
          <p:cNvSpPr/>
          <p:nvPr/>
        </p:nvSpPr>
        <p:spPr>
          <a:xfrm>
            <a:off x="367936" y="937346"/>
            <a:ext cx="209801" cy="173097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8CCD59-98F4-2602-B963-D0743E8CFC89}"/>
              </a:ext>
            </a:extLst>
          </p:cNvPr>
          <p:cNvSpPr/>
          <p:nvPr/>
        </p:nvSpPr>
        <p:spPr>
          <a:xfrm>
            <a:off x="370486" y="1934159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04C68E-2F5B-53C6-5D26-31495FA59F40}"/>
              </a:ext>
            </a:extLst>
          </p:cNvPr>
          <p:cNvSpPr/>
          <p:nvPr/>
        </p:nvSpPr>
        <p:spPr>
          <a:xfrm>
            <a:off x="344264" y="3955564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3063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534563"/>
            <a:ext cx="6594554" cy="830997"/>
            <a:chOff x="2087465" y="335364"/>
            <a:chExt cx="8792738" cy="11079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110799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nghĩ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mang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528465" y="1670733"/>
            <a:ext cx="83175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Na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nghĩ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bắt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vạt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6484CD-C950-4A3C-BEA9-E197F9AD7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491" y="3736833"/>
            <a:ext cx="5241150" cy="15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2D85724-DC8D-4FC6-BE21-52234C4F3D98}"/>
              </a:ext>
            </a:extLst>
          </p:cNvPr>
          <p:cNvSpPr txBox="1"/>
          <p:nvPr/>
        </p:nvSpPr>
        <p:spPr>
          <a:xfrm>
            <a:off x="2056321" y="588655"/>
            <a:ext cx="6889075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4000">
                <a:srgbClr val="66CCFF"/>
              </a:gs>
              <a:gs pos="83000">
                <a:srgbClr val="66CCFF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lvl="1"/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Em hãy nhắc lại lời của bà nói với Na.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131119" y="1548909"/>
            <a:ext cx="7686310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Kìa, nắng long lanh trong ánh mắt cháu và rực lên trên mái tóc của cháu đây này.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16" y="3436302"/>
            <a:ext cx="2377112" cy="170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5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defRPr/>
              </a:pPr>
              <a:endParaRPr lang="en-US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534563"/>
            <a:ext cx="6594554" cy="1754326"/>
            <a:chOff x="2087465" y="335364"/>
            <a:chExt cx="8792738" cy="23391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2339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>
                <a:defRPr/>
              </a:pP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nói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biết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điều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900113" lvl="1" indent="-557213">
                <a:buFontTx/>
                <a:buAutoNum type="alphaLcPeriod"/>
                <a:defRPr/>
              </a:pP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hiểu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tình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cảm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Na.</a:t>
              </a:r>
            </a:p>
            <a:p>
              <a:pPr marL="900113" lvl="1" indent="-557213">
                <a:buFontTx/>
                <a:buAutoNum type="alphaLcPeriod"/>
                <a:defRPr/>
              </a:pP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muốn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buồn.</a:t>
              </a:r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  <a:p>
              <a:pPr lvl="1">
                <a:defRPr/>
              </a:pP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    Nêu 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ý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kiến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khác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3</a:t>
                </a:r>
                <a:endParaRPr lang="en-US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66973"/>
            <a:ext cx="6979202" cy="923330"/>
            <a:chOff x="2087465" y="335364"/>
            <a:chExt cx="9305602" cy="12311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781601" cy="123110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Nếu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sẽ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thấy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4</a:t>
                </a:r>
                <a:endParaRPr lang="en-US" sz="1013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90327" y="1092324"/>
            <a:ext cx="3884246" cy="102155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BC7D5D-03DA-4330-B4E2-008C94F98C0B}"/>
              </a:ext>
            </a:extLst>
          </p:cNvPr>
          <p:cNvSpPr txBox="1"/>
          <p:nvPr/>
        </p:nvSpPr>
        <p:spPr>
          <a:xfrm>
            <a:off x="4549181" y="1388401"/>
            <a:ext cx="4302940" cy="1940957"/>
          </a:xfrm>
          <a:prstGeom prst="round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vườn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đón</a:t>
            </a: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nắng.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09B25-79D4-40CE-A5F3-C6A4459029C8}"/>
              </a:ext>
            </a:extLst>
          </p:cNvPr>
          <p:cNvSpPr txBox="1"/>
          <p:nvPr/>
        </p:nvSpPr>
        <p:spPr>
          <a:xfrm>
            <a:off x="3274009" y="3631136"/>
            <a:ext cx="5869991" cy="1021556"/>
          </a:xfrm>
          <a:prstGeom prst="round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nhờ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chiếc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đẩy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đẩy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38CD95C-DA24-444E-B372-21F19C05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66" y="3065318"/>
            <a:ext cx="2926551" cy="21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0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273EAE6A-098E-4394-BEC3-02CCBBD65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16" y="0"/>
            <a:ext cx="9151374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61EAB3-31B1-428A-BD92-7B9C6C953356}"/>
              </a:ext>
            </a:extLst>
          </p:cNvPr>
          <p:cNvSpPr txBox="1"/>
          <p:nvPr/>
        </p:nvSpPr>
        <p:spPr>
          <a:xfrm>
            <a:off x="3180118" y="802525"/>
            <a:ext cx="2204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AD0903-06BC-4210-8833-E07DFF776FEA}"/>
              </a:ext>
            </a:extLst>
          </p:cNvPr>
          <p:cNvSpPr txBox="1"/>
          <p:nvPr/>
        </p:nvSpPr>
        <p:spPr>
          <a:xfrm>
            <a:off x="1913602" y="1321627"/>
            <a:ext cx="4737920" cy="338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02883" algn="just">
              <a:lnSpc>
                <a:spcPct val="115000"/>
              </a:lnSpc>
            </a:pPr>
            <a:r>
              <a:rPr lang="en-US" sz="21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r>
              <a:rPr lang="en-US" sz="2400" b="1" spc="56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 chúng ta biết yêu thương và quan tâm đến những người thân trong gia đình, thì người thân của chúng ta sẽ rất vui và hạnh phúc. </a:t>
            </a:r>
          </a:p>
          <a:p>
            <a:pPr algn="just"/>
            <a:endParaRPr lang="en-US" sz="21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139532" y="0"/>
            <a:ext cx="1621410" cy="428640"/>
          </a:xfrm>
          <a:custGeom>
            <a:avLst/>
            <a:gdLst>
              <a:gd name="connsiteX0" fmla="*/ 198785 w 1621410"/>
              <a:gd name="connsiteY0" fmla="*/ 53580 h 428640"/>
              <a:gd name="connsiteX1" fmla="*/ 1621410 w 1621410"/>
              <a:gd name="connsiteY1" fmla="*/ 53580 h 428640"/>
              <a:gd name="connsiteX2" fmla="*/ 1422625 w 1621410"/>
              <a:gd name="connsiteY2" fmla="*/ 375060 h 428640"/>
              <a:gd name="connsiteX3" fmla="*/ 0 w 1621410"/>
              <a:gd name="connsiteY3" fmla="*/ 375060 h 428640"/>
              <a:gd name="connsiteX4" fmla="*/ 198785 w 1621410"/>
              <a:gd name="connsiteY4" fmla="*/ 53580 h 42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1410" h="428640" fill="none" extrusionOk="0">
                <a:moveTo>
                  <a:pt x="198785" y="53580"/>
                </a:moveTo>
                <a:cubicBezTo>
                  <a:pt x="657217" y="-119016"/>
                  <a:pt x="1118199" y="215625"/>
                  <a:pt x="1621410" y="53580"/>
                </a:cubicBezTo>
                <a:cubicBezTo>
                  <a:pt x="1554356" y="162937"/>
                  <a:pt x="1452838" y="312266"/>
                  <a:pt x="1422625" y="375060"/>
                </a:cubicBezTo>
                <a:cubicBezTo>
                  <a:pt x="986651" y="530764"/>
                  <a:pt x="388489" y="218763"/>
                  <a:pt x="0" y="375060"/>
                </a:cubicBezTo>
                <a:cubicBezTo>
                  <a:pt x="105540" y="255016"/>
                  <a:pt x="142082" y="81421"/>
                  <a:pt x="198785" y="53580"/>
                </a:cubicBezTo>
                <a:close/>
              </a:path>
              <a:path w="1621410" h="428640" stroke="0" extrusionOk="0">
                <a:moveTo>
                  <a:pt x="198785" y="53580"/>
                </a:moveTo>
                <a:cubicBezTo>
                  <a:pt x="694700" y="-161853"/>
                  <a:pt x="1145370" y="219028"/>
                  <a:pt x="1621410" y="53580"/>
                </a:cubicBezTo>
                <a:cubicBezTo>
                  <a:pt x="1577921" y="87383"/>
                  <a:pt x="1454078" y="316857"/>
                  <a:pt x="1422625" y="375060"/>
                </a:cubicBezTo>
                <a:cubicBezTo>
                  <a:pt x="967252" y="526312"/>
                  <a:pt x="471081" y="206649"/>
                  <a:pt x="0" y="375060"/>
                </a:cubicBezTo>
                <a:cubicBezTo>
                  <a:pt x="34956" y="296367"/>
                  <a:pt x="169293" y="138422"/>
                  <a:pt x="198785" y="5358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lại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4072" y="596647"/>
            <a:ext cx="9119928" cy="430321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(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nhỏ   </a:t>
            </a:r>
            <a:endParaRPr lang="en-US" sz="24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5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DEE487-1418-4CFD-8224-0E5CAAEC32BA}"/>
              </a:ext>
            </a:extLst>
          </p:cNvPr>
          <p:cNvSpPr txBox="1"/>
          <p:nvPr/>
        </p:nvSpPr>
        <p:spPr>
          <a:xfrm>
            <a:off x="2290025" y="0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30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254305 w 2074269"/>
              <a:gd name="connsiteY0" fmla="*/ 68619 h 548952"/>
              <a:gd name="connsiteX1" fmla="*/ 2074269 w 2074269"/>
              <a:gd name="connsiteY1" fmla="*/ 68619 h 548952"/>
              <a:gd name="connsiteX2" fmla="*/ 1819964 w 2074269"/>
              <a:gd name="connsiteY2" fmla="*/ 480333 h 548952"/>
              <a:gd name="connsiteX3" fmla="*/ 0 w 2074269"/>
              <a:gd name="connsiteY3" fmla="*/ 480333 h 548952"/>
              <a:gd name="connsiteX4" fmla="*/ 254305 w 2074269"/>
              <a:gd name="connsiteY4" fmla="*/ 68619 h 54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269" h="548952" fill="none" extrusionOk="0">
                <a:moveTo>
                  <a:pt x="254305" y="68619"/>
                </a:moveTo>
                <a:cubicBezTo>
                  <a:pt x="823089" y="-145699"/>
                  <a:pt x="1421242" y="270879"/>
                  <a:pt x="2074269" y="68619"/>
                </a:cubicBezTo>
                <a:cubicBezTo>
                  <a:pt x="1980836" y="248481"/>
                  <a:pt x="1867345" y="382315"/>
                  <a:pt x="1819964" y="480333"/>
                </a:cubicBezTo>
                <a:cubicBezTo>
                  <a:pt x="1275334" y="671920"/>
                  <a:pt x="542188" y="268376"/>
                  <a:pt x="0" y="480333"/>
                </a:cubicBezTo>
                <a:cubicBezTo>
                  <a:pt x="105569" y="353084"/>
                  <a:pt x="142564" y="209908"/>
                  <a:pt x="254305" y="68619"/>
                </a:cubicBezTo>
                <a:close/>
              </a:path>
              <a:path w="2074269" h="548952" stroke="0" extrusionOk="0">
                <a:moveTo>
                  <a:pt x="254305" y="68619"/>
                </a:moveTo>
                <a:cubicBezTo>
                  <a:pt x="874143" y="-182481"/>
                  <a:pt x="1455296" y="208919"/>
                  <a:pt x="2074269" y="68619"/>
                </a:cubicBezTo>
                <a:cubicBezTo>
                  <a:pt x="1957576" y="205774"/>
                  <a:pt x="1965744" y="286276"/>
                  <a:pt x="1819964" y="480333"/>
                </a:cubicBezTo>
                <a:cubicBezTo>
                  <a:pt x="1278664" y="614171"/>
                  <a:pt x="587110" y="315285"/>
                  <a:pt x="0" y="480333"/>
                </a:cubicBezTo>
                <a:cubicBezTo>
                  <a:pt x="70795" y="354037"/>
                  <a:pt x="145496" y="235957"/>
                  <a:pt x="254305" y="68619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831" y="483038"/>
            <a:ext cx="5381336" cy="39143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586" y="1221127"/>
            <a:ext cx="3416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97728" y="1620981"/>
            <a:ext cx="89361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24551" y="1945445"/>
            <a:ext cx="89361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5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EA8B0F51-B79E-7F12-647D-25CAD9D1D624}"/>
              </a:ext>
            </a:extLst>
          </p:cNvPr>
          <p:cNvSpPr txBox="1"/>
          <p:nvPr/>
        </p:nvSpPr>
        <p:spPr>
          <a:xfrm>
            <a:off x="967762" y="528641"/>
            <a:ext cx="325402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lvl="1" defTabSz="914400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25484" y="940294"/>
            <a:ext cx="4158691" cy="56185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Lóng lánh </a:t>
            </a:r>
            <a:r>
              <a:rPr lang="en-US" sz="27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 nghĩa là gì?</a:t>
            </a:r>
            <a:endParaRPr lang="en-US" sz="27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0" y="1651901"/>
            <a:ext cx="4284175" cy="10556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 lánh</a:t>
            </a:r>
            <a:r>
              <a:rPr lang="en-US" sz="28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long lanh, óng ánh như được dát vàng lên.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659" y="759473"/>
            <a:ext cx="4734341" cy="31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9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7CA666-D195-4DAE-9377-6DAE90FCB0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70"/>
                    </a14:imgEffect>
                    <a14:imgEffect>
                      <a14:saturation sat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8385" y="0"/>
            <a:ext cx="4437532" cy="328356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0" y="0"/>
            <a:ext cx="2074269" cy="548952"/>
          </a:xfrm>
          <a:custGeom>
            <a:avLst/>
            <a:gdLst>
              <a:gd name="connsiteX0" fmla="*/ 254305 w 2074269"/>
              <a:gd name="connsiteY0" fmla="*/ 68619 h 548952"/>
              <a:gd name="connsiteX1" fmla="*/ 2074269 w 2074269"/>
              <a:gd name="connsiteY1" fmla="*/ 68619 h 548952"/>
              <a:gd name="connsiteX2" fmla="*/ 1819964 w 2074269"/>
              <a:gd name="connsiteY2" fmla="*/ 480333 h 548952"/>
              <a:gd name="connsiteX3" fmla="*/ 0 w 2074269"/>
              <a:gd name="connsiteY3" fmla="*/ 480333 h 548952"/>
              <a:gd name="connsiteX4" fmla="*/ 254305 w 2074269"/>
              <a:gd name="connsiteY4" fmla="*/ 68619 h 54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269" h="548952" fill="none" extrusionOk="0">
                <a:moveTo>
                  <a:pt x="254305" y="68619"/>
                </a:moveTo>
                <a:cubicBezTo>
                  <a:pt x="823089" y="-145699"/>
                  <a:pt x="1421242" y="270879"/>
                  <a:pt x="2074269" y="68619"/>
                </a:cubicBezTo>
                <a:cubicBezTo>
                  <a:pt x="1980836" y="248481"/>
                  <a:pt x="1867345" y="382315"/>
                  <a:pt x="1819964" y="480333"/>
                </a:cubicBezTo>
                <a:cubicBezTo>
                  <a:pt x="1275334" y="671920"/>
                  <a:pt x="542188" y="268376"/>
                  <a:pt x="0" y="480333"/>
                </a:cubicBezTo>
                <a:cubicBezTo>
                  <a:pt x="105569" y="353084"/>
                  <a:pt x="142564" y="209908"/>
                  <a:pt x="254305" y="68619"/>
                </a:cubicBezTo>
                <a:close/>
              </a:path>
              <a:path w="2074269" h="548952" stroke="0" extrusionOk="0">
                <a:moveTo>
                  <a:pt x="254305" y="68619"/>
                </a:moveTo>
                <a:cubicBezTo>
                  <a:pt x="874143" y="-182481"/>
                  <a:pt x="1455296" y="208919"/>
                  <a:pt x="2074269" y="68619"/>
                </a:cubicBezTo>
                <a:cubicBezTo>
                  <a:pt x="1957576" y="205774"/>
                  <a:pt x="1965744" y="286276"/>
                  <a:pt x="1819964" y="480333"/>
                </a:cubicBezTo>
                <a:cubicBezTo>
                  <a:pt x="1278664" y="614171"/>
                  <a:pt x="587110" y="315285"/>
                  <a:pt x="0" y="480333"/>
                </a:cubicBezTo>
                <a:cubicBezTo>
                  <a:pt x="70795" y="354037"/>
                  <a:pt x="145496" y="235957"/>
                  <a:pt x="254305" y="68619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385" y="595655"/>
            <a:ext cx="4770470" cy="4093428"/>
          </a:xfrm>
          <a:prstGeom prst="rect">
            <a:avLst/>
          </a:prstGeom>
          <a:ln w="0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 lên: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Mình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Kìa. Nắng long lanh trong mắt cháu đấy và rực lên trên mái tóc của cháu đây này!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Bà nội trìu mến nhìn cô bé.</a:t>
            </a: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82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  <a:endParaRPr lang="en-US" b="1" dirty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254305 w 2074269"/>
              <a:gd name="connsiteY0" fmla="*/ 68619 h 548952"/>
              <a:gd name="connsiteX1" fmla="*/ 2074269 w 2074269"/>
              <a:gd name="connsiteY1" fmla="*/ 68619 h 548952"/>
              <a:gd name="connsiteX2" fmla="*/ 1819964 w 2074269"/>
              <a:gd name="connsiteY2" fmla="*/ 480333 h 548952"/>
              <a:gd name="connsiteX3" fmla="*/ 0 w 2074269"/>
              <a:gd name="connsiteY3" fmla="*/ 480333 h 548952"/>
              <a:gd name="connsiteX4" fmla="*/ 254305 w 2074269"/>
              <a:gd name="connsiteY4" fmla="*/ 68619 h 54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269" h="548952" fill="none" extrusionOk="0">
                <a:moveTo>
                  <a:pt x="254305" y="68619"/>
                </a:moveTo>
                <a:cubicBezTo>
                  <a:pt x="823089" y="-145699"/>
                  <a:pt x="1421242" y="270879"/>
                  <a:pt x="2074269" y="68619"/>
                </a:cubicBezTo>
                <a:cubicBezTo>
                  <a:pt x="1980836" y="248481"/>
                  <a:pt x="1867345" y="382315"/>
                  <a:pt x="1819964" y="480333"/>
                </a:cubicBezTo>
                <a:cubicBezTo>
                  <a:pt x="1275334" y="671920"/>
                  <a:pt x="542188" y="268376"/>
                  <a:pt x="0" y="480333"/>
                </a:cubicBezTo>
                <a:cubicBezTo>
                  <a:pt x="105569" y="353084"/>
                  <a:pt x="142564" y="209908"/>
                  <a:pt x="254305" y="68619"/>
                </a:cubicBezTo>
                <a:close/>
              </a:path>
              <a:path w="2074269" h="548952" stroke="0" extrusionOk="0">
                <a:moveTo>
                  <a:pt x="254305" y="68619"/>
                </a:moveTo>
                <a:cubicBezTo>
                  <a:pt x="874143" y="-182481"/>
                  <a:pt x="1455296" y="208919"/>
                  <a:pt x="2074269" y="68619"/>
                </a:cubicBezTo>
                <a:cubicBezTo>
                  <a:pt x="1957576" y="205774"/>
                  <a:pt x="1965744" y="286276"/>
                  <a:pt x="1819964" y="480333"/>
                </a:cubicBezTo>
                <a:cubicBezTo>
                  <a:pt x="1278664" y="614171"/>
                  <a:pt x="587110" y="315285"/>
                  <a:pt x="0" y="480333"/>
                </a:cubicBezTo>
                <a:cubicBezTo>
                  <a:pt x="70795" y="354037"/>
                  <a:pt x="145496" y="235957"/>
                  <a:pt x="254305" y="68619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sp>
        <p:nvSpPr>
          <p:cNvPr id="3" name="Rectangle 2"/>
          <p:cNvSpPr/>
          <p:nvPr/>
        </p:nvSpPr>
        <p:spPr>
          <a:xfrm>
            <a:off x="81116" y="1088898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66" y="502360"/>
            <a:ext cx="4683741" cy="379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458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143550" y="-11029"/>
            <a:ext cx="1430716" cy="428640"/>
          </a:xfrm>
          <a:custGeom>
            <a:avLst/>
            <a:gdLst>
              <a:gd name="connsiteX0" fmla="*/ 175406 w 1430716"/>
              <a:gd name="connsiteY0" fmla="*/ 53580 h 428640"/>
              <a:gd name="connsiteX1" fmla="*/ 1430716 w 1430716"/>
              <a:gd name="connsiteY1" fmla="*/ 53580 h 428640"/>
              <a:gd name="connsiteX2" fmla="*/ 1255310 w 1430716"/>
              <a:gd name="connsiteY2" fmla="*/ 375060 h 428640"/>
              <a:gd name="connsiteX3" fmla="*/ 0 w 1430716"/>
              <a:gd name="connsiteY3" fmla="*/ 375060 h 428640"/>
              <a:gd name="connsiteX4" fmla="*/ 175406 w 1430716"/>
              <a:gd name="connsiteY4" fmla="*/ 53580 h 42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0716" h="428640" fill="none" extrusionOk="0">
                <a:moveTo>
                  <a:pt x="175406" y="53580"/>
                </a:moveTo>
                <a:cubicBezTo>
                  <a:pt x="551683" y="-108976"/>
                  <a:pt x="937630" y="189569"/>
                  <a:pt x="1430716" y="53580"/>
                </a:cubicBezTo>
                <a:cubicBezTo>
                  <a:pt x="1414836" y="143980"/>
                  <a:pt x="1285237" y="267292"/>
                  <a:pt x="1255310" y="375060"/>
                </a:cubicBezTo>
                <a:cubicBezTo>
                  <a:pt x="856873" y="541683"/>
                  <a:pt x="411312" y="198314"/>
                  <a:pt x="0" y="375060"/>
                </a:cubicBezTo>
                <a:cubicBezTo>
                  <a:pt x="43618" y="300498"/>
                  <a:pt x="143371" y="165627"/>
                  <a:pt x="175406" y="53580"/>
                </a:cubicBezTo>
                <a:close/>
              </a:path>
              <a:path w="1430716" h="428640" stroke="0" extrusionOk="0">
                <a:moveTo>
                  <a:pt x="175406" y="53580"/>
                </a:moveTo>
                <a:cubicBezTo>
                  <a:pt x="636135" y="-196780"/>
                  <a:pt x="1006884" y="193452"/>
                  <a:pt x="1430716" y="53580"/>
                </a:cubicBezTo>
                <a:cubicBezTo>
                  <a:pt x="1362589" y="117262"/>
                  <a:pt x="1289611" y="321206"/>
                  <a:pt x="1255310" y="375060"/>
                </a:cubicBezTo>
                <a:cubicBezTo>
                  <a:pt x="870908" y="504243"/>
                  <a:pt x="398048" y="262891"/>
                  <a:pt x="0" y="375060"/>
                </a:cubicBezTo>
                <a:cubicBezTo>
                  <a:pt x="45803" y="251748"/>
                  <a:pt x="137411" y="121011"/>
                  <a:pt x="175406" y="5358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đoạn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-5945" y="1"/>
            <a:ext cx="1637319" cy="446810"/>
          </a:xfrm>
          <a:custGeom>
            <a:avLst/>
            <a:gdLst>
              <a:gd name="connsiteX0" fmla="*/ 200735 w 1637319"/>
              <a:gd name="connsiteY0" fmla="*/ 55851 h 446810"/>
              <a:gd name="connsiteX1" fmla="*/ 1637319 w 1637319"/>
              <a:gd name="connsiteY1" fmla="*/ 55851 h 446810"/>
              <a:gd name="connsiteX2" fmla="*/ 1436584 w 1637319"/>
              <a:gd name="connsiteY2" fmla="*/ 390959 h 446810"/>
              <a:gd name="connsiteX3" fmla="*/ 0 w 1637319"/>
              <a:gd name="connsiteY3" fmla="*/ 390959 h 446810"/>
              <a:gd name="connsiteX4" fmla="*/ 200735 w 1637319"/>
              <a:gd name="connsiteY4" fmla="*/ 55851 h 44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7319" h="446810" fill="none" extrusionOk="0">
                <a:moveTo>
                  <a:pt x="200735" y="55851"/>
                </a:moveTo>
                <a:cubicBezTo>
                  <a:pt x="599992" y="-100026"/>
                  <a:pt x="1098690" y="207905"/>
                  <a:pt x="1637319" y="55851"/>
                </a:cubicBezTo>
                <a:cubicBezTo>
                  <a:pt x="1593444" y="103894"/>
                  <a:pt x="1442172" y="346459"/>
                  <a:pt x="1436584" y="390959"/>
                </a:cubicBezTo>
                <a:cubicBezTo>
                  <a:pt x="972670" y="568179"/>
                  <a:pt x="407665" y="223312"/>
                  <a:pt x="0" y="390959"/>
                </a:cubicBezTo>
                <a:cubicBezTo>
                  <a:pt x="45167" y="279377"/>
                  <a:pt x="169119" y="170035"/>
                  <a:pt x="200735" y="55851"/>
                </a:cubicBezTo>
                <a:close/>
              </a:path>
              <a:path w="1637319" h="446810" stroke="0" extrusionOk="0">
                <a:moveTo>
                  <a:pt x="200735" y="55851"/>
                </a:moveTo>
                <a:cubicBezTo>
                  <a:pt x="687951" y="-144495"/>
                  <a:pt x="1149469" y="177487"/>
                  <a:pt x="1637319" y="55851"/>
                </a:cubicBezTo>
                <a:cubicBezTo>
                  <a:pt x="1606378" y="154768"/>
                  <a:pt x="1496283" y="235996"/>
                  <a:pt x="1436584" y="390959"/>
                </a:cubicBezTo>
                <a:cubicBezTo>
                  <a:pt x="964392" y="567446"/>
                  <a:pt x="466967" y="243542"/>
                  <a:pt x="0" y="390959"/>
                </a:cubicBezTo>
                <a:cubicBezTo>
                  <a:pt x="55628" y="324979"/>
                  <a:pt x="108427" y="169734"/>
                  <a:pt x="200735" y="55851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 nối tiếp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4072" y="596646"/>
            <a:ext cx="9119928" cy="4267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Mình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FD0CBE-3B91-2D39-4DC9-D4C810A9F06F}"/>
              </a:ext>
            </a:extLst>
          </p:cNvPr>
          <p:cNvSpPr/>
          <p:nvPr/>
        </p:nvSpPr>
        <p:spPr>
          <a:xfrm>
            <a:off x="370486" y="674043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61DD32-DEA8-16AB-9703-9ED43847A9AD}"/>
              </a:ext>
            </a:extLst>
          </p:cNvPr>
          <p:cNvSpPr/>
          <p:nvPr/>
        </p:nvSpPr>
        <p:spPr>
          <a:xfrm>
            <a:off x="367936" y="937346"/>
            <a:ext cx="209801" cy="173097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8CCD59-98F4-2602-B963-D0743E8CFC89}"/>
              </a:ext>
            </a:extLst>
          </p:cNvPr>
          <p:cNvSpPr/>
          <p:nvPr/>
        </p:nvSpPr>
        <p:spPr>
          <a:xfrm>
            <a:off x="370486" y="1934159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04C68E-2F5B-53C6-5D26-31495FA59F40}"/>
              </a:ext>
            </a:extLst>
          </p:cNvPr>
          <p:cNvSpPr/>
          <p:nvPr/>
        </p:nvSpPr>
        <p:spPr>
          <a:xfrm>
            <a:off x="344264" y="3955564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3671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139532" y="6441"/>
            <a:ext cx="1621410" cy="428640"/>
          </a:xfrm>
          <a:custGeom>
            <a:avLst/>
            <a:gdLst>
              <a:gd name="connsiteX0" fmla="*/ 198785 w 1621410"/>
              <a:gd name="connsiteY0" fmla="*/ 53580 h 428640"/>
              <a:gd name="connsiteX1" fmla="*/ 1621410 w 1621410"/>
              <a:gd name="connsiteY1" fmla="*/ 53580 h 428640"/>
              <a:gd name="connsiteX2" fmla="*/ 1422625 w 1621410"/>
              <a:gd name="connsiteY2" fmla="*/ 375060 h 428640"/>
              <a:gd name="connsiteX3" fmla="*/ 0 w 1621410"/>
              <a:gd name="connsiteY3" fmla="*/ 375060 h 428640"/>
              <a:gd name="connsiteX4" fmla="*/ 198785 w 1621410"/>
              <a:gd name="connsiteY4" fmla="*/ 53580 h 42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1410" h="428640" fill="none" extrusionOk="0">
                <a:moveTo>
                  <a:pt x="198785" y="53580"/>
                </a:moveTo>
                <a:cubicBezTo>
                  <a:pt x="657217" y="-119016"/>
                  <a:pt x="1118199" y="215625"/>
                  <a:pt x="1621410" y="53580"/>
                </a:cubicBezTo>
                <a:cubicBezTo>
                  <a:pt x="1554356" y="162937"/>
                  <a:pt x="1452838" y="312266"/>
                  <a:pt x="1422625" y="375060"/>
                </a:cubicBezTo>
                <a:cubicBezTo>
                  <a:pt x="986651" y="530764"/>
                  <a:pt x="388489" y="218763"/>
                  <a:pt x="0" y="375060"/>
                </a:cubicBezTo>
                <a:cubicBezTo>
                  <a:pt x="105540" y="255016"/>
                  <a:pt x="142082" y="81421"/>
                  <a:pt x="198785" y="53580"/>
                </a:cubicBezTo>
                <a:close/>
              </a:path>
              <a:path w="1621410" h="428640" stroke="0" extrusionOk="0">
                <a:moveTo>
                  <a:pt x="198785" y="53580"/>
                </a:moveTo>
                <a:cubicBezTo>
                  <a:pt x="694700" y="-161853"/>
                  <a:pt x="1145370" y="219028"/>
                  <a:pt x="1621410" y="53580"/>
                </a:cubicBezTo>
                <a:cubicBezTo>
                  <a:pt x="1577921" y="87383"/>
                  <a:pt x="1454078" y="316857"/>
                  <a:pt x="1422625" y="375060"/>
                </a:cubicBezTo>
                <a:cubicBezTo>
                  <a:pt x="967252" y="526312"/>
                  <a:pt x="471081" y="206649"/>
                  <a:pt x="0" y="375060"/>
                </a:cubicBezTo>
                <a:cubicBezTo>
                  <a:pt x="34956" y="296367"/>
                  <a:pt x="169293" y="138422"/>
                  <a:pt x="198785" y="5358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0" y="858333"/>
            <a:ext cx="8094518" cy="428516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5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5951B8EE-F56B-42AD-955F-7751A588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" y="-10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7D8C9B-6B5D-4BD6-981F-FD4855B21A4E}"/>
              </a:ext>
            </a:extLst>
          </p:cNvPr>
          <p:cNvSpPr/>
          <p:nvPr/>
        </p:nvSpPr>
        <p:spPr>
          <a:xfrm>
            <a:off x="0" y="4922134"/>
            <a:ext cx="9144000" cy="221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FCEF2-8DE0-49A4-ACB6-F46984F17386}"/>
              </a:ext>
            </a:extLst>
          </p:cNvPr>
          <p:cNvSpPr/>
          <p:nvPr/>
        </p:nvSpPr>
        <p:spPr>
          <a:xfrm>
            <a:off x="1444" y="5001709"/>
            <a:ext cx="9144000" cy="2213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4FAB42-4475-4011-8408-A377FF31F310}"/>
              </a:ext>
            </a:extLst>
          </p:cNvPr>
          <p:cNvSpPr/>
          <p:nvPr/>
        </p:nvSpPr>
        <p:spPr>
          <a:xfrm>
            <a:off x="2888" y="5081284"/>
            <a:ext cx="9144000" cy="2213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45" y="2344685"/>
            <a:ext cx="4274534" cy="3069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970233-CC71-4E1C-AD73-D3C522E641E8}"/>
              </a:ext>
            </a:extLst>
          </p:cNvPr>
          <p:cNvSpPr txBox="1"/>
          <p:nvPr/>
        </p:nvSpPr>
        <p:spPr>
          <a:xfrm>
            <a:off x="3774913" y="1150485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39299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930391" y="583591"/>
            <a:ext cx="8213609" cy="969173"/>
            <a:chOff x="2087465" y="388377"/>
            <a:chExt cx="8792738" cy="10480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428065"/>
              <a:ext cx="8268737" cy="9984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Vì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sao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nội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thể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nhìn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thấy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1</a:t>
                </a:r>
                <a:endParaRPr lang="en-US" sz="1013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866602" y="1819637"/>
            <a:ext cx="8042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nl-NL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 khó thấy  được nắng vì nắng không lọt vào phòng bà, bà lại già yếu, khó đi lại nên không đi ra chỗ có nắng được.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doll, clipart, vector graphics&#10;&#10;Description automatically generated">
            <a:extLst>
              <a:ext uri="{FF2B5EF4-FFF2-40B4-BE49-F238E27FC236}">
                <a16:creationId xmlns:a16="http://schemas.microsoft.com/office/drawing/2014/main" id="{BF073C87-9D03-4A69-99B0-D6C8A1422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8355"/>
            <a:ext cx="4514971" cy="211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1615</Words>
  <Application>Microsoft Office PowerPoint</Application>
  <PresentationFormat>On-screen Show (16:9)</PresentationFormat>
  <Paragraphs>104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AvantGarde</vt:lpstr>
      <vt:lpstr>Calibri</vt:lpstr>
      <vt:lpstr>Impact</vt:lpstr>
      <vt:lpstr>Times New Roman</vt:lpstr>
      <vt:lpstr>UTM Avo</vt:lpstr>
      <vt:lpstr>UTM Cookies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Administrator</cp:lastModifiedBy>
  <cp:revision>106</cp:revision>
  <dcterms:created xsi:type="dcterms:W3CDTF">2021-12-21T12:51:08Z</dcterms:created>
  <dcterms:modified xsi:type="dcterms:W3CDTF">2024-11-25T05:22:00Z</dcterms:modified>
</cp:coreProperties>
</file>