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2-01T03:11:52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33040 6350 0,'0'0'16,"0"-25"-16,25 0 31,-25 1-31,0-26 15,0 0-15,0-24 0,49-25 16,-24 49 15,-25-49-31,25 49 16,49-49-16,-49 25 15,49-75-15,1 25 32,-75 74-32,50-24 15,-26 24-15,1 1 16,0 24-16,0 0 15,24-49 1,-49 74-16,50-50 16,-25 25-1,24-24 1,-24-1-16,25 0 15,24 1-15,-49 24 16,0-50 15,24 1-31,-148 49 16,124 0-16,-75 25 15,75-24-15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4E83F-FDDF-4019-9C58-A15B509CCDF2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E918-DED1-47A4-BDA6-6E78B7FA0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0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1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0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3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E916-D133-4F53-B431-00D60D02D3B3}" type="datetimeFigureOut">
              <a:rPr lang="en-US" smtClean="0"/>
              <a:t>30/11/2022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87E1-3C65-49C7-8876-9F71019436A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Tổng hợp các mẫu hình nền powerpoint đẹp dành cho các ngành nghề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12136809" cy="682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6" y="0"/>
            <a:ext cx="12284075" cy="68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7615" y="3028950"/>
            <a:ext cx="6800260" cy="15082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27699" y="1642659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0986" y="2659559"/>
            <a:ext cx="104537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75)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3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 Pp ý tưởng trong 2021 | hình nền, hình ảnh, power 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37668" y="388730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258" y="1340663"/>
            <a:ext cx="107709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(có nhớ) trong phạm vi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925972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" y="0"/>
            <a:ext cx="9331569" cy="529883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17077" y="690487"/>
            <a:ext cx="2555631" cy="12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4489939" y="675621"/>
            <a:ext cx="4079630" cy="29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80585" y="690487"/>
            <a:ext cx="1271953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7077" y="1033237"/>
            <a:ext cx="3106615" cy="19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3214" y="536510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692" y="607045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7"/>
          <a:stretch/>
        </p:blipFill>
        <p:spPr>
          <a:xfrm>
            <a:off x="444328" y="0"/>
            <a:ext cx="9918872" cy="178190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359877" y="967864"/>
            <a:ext cx="2503100" cy="14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340180" y="982731"/>
            <a:ext cx="4135605" cy="20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24279" y="975297"/>
            <a:ext cx="908363" cy="74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59877" y="1439225"/>
            <a:ext cx="3130062" cy="2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2950" y="2580803"/>
            <a:ext cx="1710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   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02041" y="3001000"/>
            <a:ext cx="3983530" cy="176543"/>
            <a:chOff x="2960483" y="3186819"/>
            <a:chExt cx="3983530" cy="1765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02041" y="3526328"/>
            <a:ext cx="3983530" cy="176543"/>
            <a:chOff x="2960483" y="3186819"/>
            <a:chExt cx="3983530" cy="1765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85566" y="3517895"/>
            <a:ext cx="3068381" cy="180450"/>
            <a:chOff x="2960483" y="3186819"/>
            <a:chExt cx="3983530" cy="1765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485567" y="3058150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94308" y="2505164"/>
            <a:ext cx="3991261" cy="595142"/>
            <a:chOff x="2952750" y="2690983"/>
            <a:chExt cx="3991261" cy="595142"/>
          </a:xfrm>
        </p:grpSpPr>
        <p:grpSp>
          <p:nvGrpSpPr>
            <p:cNvPr id="28" name="Group 2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7167" y="269098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V="1">
            <a:off x="2532408" y="3632765"/>
            <a:ext cx="7059634" cy="581025"/>
            <a:chOff x="2952750" y="2705100"/>
            <a:chExt cx="3991261" cy="581025"/>
          </a:xfrm>
        </p:grpSpPr>
        <p:grpSp>
          <p:nvGrpSpPr>
            <p:cNvPr id="33" name="Group 32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………………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24264" y="3033958"/>
            <a:ext cx="3029678" cy="558933"/>
            <a:chOff x="2952750" y="2618925"/>
            <a:chExt cx="3991261" cy="667200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739162" y="2618925"/>
              <a:ext cx="2638816" cy="55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48834" y="1838520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4908" y="4384452"/>
            <a:ext cx="4610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…………=  ….. (…….)</a:t>
            </a:r>
          </a:p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7221415" cy="5629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5756030"/>
            <a:ext cx="909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15" y="6217695"/>
            <a:ext cx="1065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100. 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6937420" cy="5629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629"/>
            <a:ext cx="506932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925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+ 55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24023" y="1184940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2925" y="1803619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24023" y="1808723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992015"/>
            <a:ext cx="506932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925" y="401499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5165" y="2395145"/>
            <a:ext cx="14224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925" y="4585863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925" y="5164036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25" y="5730818"/>
            <a:ext cx="14224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8645" y="4014996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816" y="4592004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8909" y="5170177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4816" y="5736959"/>
            <a:ext cx="14224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894400" y="1616400"/>
              <a:ext cx="339480" cy="66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85040" y="1607040"/>
                <a:ext cx="358200" cy="6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8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338" y="86923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483" y="2069559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</a:t>
            </a:r>
            <a:r>
              <a:rPr lang="en-US" sz="4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223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17</cp:revision>
  <dcterms:created xsi:type="dcterms:W3CDTF">2021-11-28T04:30:04Z</dcterms:created>
  <dcterms:modified xsi:type="dcterms:W3CDTF">2022-11-30T03:16:40Z</dcterms:modified>
</cp:coreProperties>
</file>