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3" r:id="rId10"/>
    <p:sldId id="268" r:id="rId11"/>
    <p:sldId id="264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2252-7109-4A8C-AC16-C7C6BA4E7BF2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075E-3EBC-43B1-81FA-5682811B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9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9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7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AC9C-00E6-4DD5-88DA-A7220C284F7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ẹo Màu Hồng Phim Hoạt Hình Dễ Thương, Hình, Dễ Thương, Màu Hồng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7360" y="-2676642"/>
            <a:ext cx="687728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7274" y="3753853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00FF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194554"/>
            <a:ext cx="11560722" cy="51556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79770" y="797668"/>
            <a:ext cx="3025302" cy="19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06116" y="797668"/>
            <a:ext cx="2474454" cy="38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35699" y="797667"/>
            <a:ext cx="247445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20621" y="1313233"/>
            <a:ext cx="6115078" cy="29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9" t="11345" r="1586" b="9702"/>
          <a:stretch/>
        </p:blipFill>
        <p:spPr>
          <a:xfrm>
            <a:off x="364457" y="1534129"/>
            <a:ext cx="5648603" cy="441919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4261" r="30736" b="5355"/>
          <a:stretch/>
        </p:blipFill>
        <p:spPr>
          <a:xfrm>
            <a:off x="6013060" y="1789889"/>
            <a:ext cx="5977289" cy="362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343" y="5504990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5600" y="2070847"/>
            <a:ext cx="69924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5227" y="5504989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0"/>
            <a:ext cx="11974974" cy="455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322" y="1322779"/>
            <a:ext cx="4580489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(78)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l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.    .     .    .    .    .     .    .    .     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l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.    .     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    .    .     .    .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15l + 5l = … l	                22l – 20l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7l + 3l + 8l = 10l - … l      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37l – 2l – 5l = …l –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… l           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ẻ Dễ Thương Nền Tảng Vững Chắc động Vật Sóc, Vật, Sóc, Nề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6410" y="-2746409"/>
            <a:ext cx="6699182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1533004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304" y="2739687"/>
            <a:ext cx="6387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72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(78)</a:t>
            </a:r>
            <a:endParaRPr kumimoji="0" lang="en-US" sz="72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19550" y="140849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370" y="2263695"/>
            <a:ext cx="9473165" cy="26161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" y="147009"/>
            <a:ext cx="11592178" cy="528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83" y="5386886"/>
            <a:ext cx="1201041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9" y="-132110"/>
            <a:ext cx="11474607" cy="3754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09" y="3592903"/>
            <a:ext cx="1118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sức chứa bên trong mỗi vật dụng là bao nhiêu, người ta dùng đơn vị đo là lít.</a:t>
            </a:r>
            <a:endParaRPr 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    . 	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</a:t>
            </a:r>
            <a:endParaRPr lang="en-US" sz="32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911" y="4641849"/>
            <a:ext cx="989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2 dòng cách viết tắt của lít (l) vào vở ô li Toán.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8116"/>
            <a:ext cx="12188952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7241" y="1223493"/>
            <a:ext cx="3181904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7008" y="3512150"/>
            <a:ext cx="11188405" cy="91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3437" y="293464"/>
            <a:ext cx="5593707" cy="297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9641" y="2701147"/>
            <a:ext cx="3181904" cy="658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7" y="3435378"/>
            <a:ext cx="11331509" cy="120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511" y="4588792"/>
            <a:ext cx="11652204" cy="20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ữa Tươi không đường Vinamilk 1L - Tam Long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/>
          <a:stretch/>
        </p:blipFill>
        <p:spPr bwMode="auto">
          <a:xfrm>
            <a:off x="4637313" y="0"/>
            <a:ext cx="4958673" cy="56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2551" y="6007803"/>
            <a:ext cx="622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945"/>
            <a:ext cx="12192000" cy="59635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51762" y="3998068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1341" y="3385223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96727" y="4837886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9140" y="4618432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03208" y="4552540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0237" y="42866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09690" y="3994819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80510" y="3722445"/>
            <a:ext cx="121593" cy="129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16171" y="34565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69964" y="3180932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96412" y="433308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85499" y="4032628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9279" y="3739661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69279" y="3176457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8584" y="2854371"/>
            <a:ext cx="53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6021" y="5284695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7790" y="5284694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4944" y="5299551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3034" y="2299447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59521" y="1499802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31957" y="1027225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229</Words>
  <Application>Microsoft Office PowerPoint</Application>
  <PresentationFormat>Widescreen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Arial-Rounded</vt:lpstr>
      <vt:lpstr>Calibri</vt:lpstr>
      <vt:lpstr>Calibri Light</vt:lpstr>
      <vt:lpstr>HP001 4 hàng</vt:lpstr>
      <vt:lpstr>HP001 5 hàng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5 tháng 12 năm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23</cp:revision>
  <dcterms:created xsi:type="dcterms:W3CDTF">2021-12-01T09:17:06Z</dcterms:created>
  <dcterms:modified xsi:type="dcterms:W3CDTF">2022-12-05T03:03:43Z</dcterms:modified>
</cp:coreProperties>
</file>