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63" d="100"/>
          <a:sy n="63" d="100"/>
        </p:scale>
        <p:origin x="88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2024/8/7</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8/7/2024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8/7/2024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4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5.gif"/><Relationship Id="rId5" Type="http://schemas.openxmlformats.org/officeDocument/2006/relationships/image" Target="../media/image9.jpg"/><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SVN-Newton</vt:lpstr>
      <vt:lpstr>等线</vt:lpstr>
      <vt:lpstr>#9Slide07 HoneyCream</vt:lpstr>
      <vt:lpstr>M PLUS Rounded 1c</vt:lpstr>
      <vt:lpstr>Fredoka One</vt:lpstr>
      <vt:lpstr>Times New Roman</vt:lpstr>
      <vt:lpstr>Calibri</vt:lpstr>
      <vt:lpstr>Cambria</vt:lpstr>
      <vt:lpstr>UTM Avo</vt:lpstr>
      <vt:lpstr>SVN-Dancing Script</vt:lpstr>
      <vt:lpstr>Arial</vt:lpstr>
      <vt:lpstr>SVN-Cookies</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Thao Tran</cp:lastModifiedBy>
  <cp:revision>31</cp:revision>
  <dcterms:created xsi:type="dcterms:W3CDTF">2022-09-11T01:16:58Z</dcterms:created>
  <dcterms:modified xsi:type="dcterms:W3CDTF">2024-08-07T09:36:03Z</dcterms:modified>
</cp:coreProperties>
</file>