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3" r:id="rId2"/>
    <p:sldId id="284" r:id="rId3"/>
    <p:sldId id="271" r:id="rId4"/>
    <p:sldId id="280" r:id="rId5"/>
    <p:sldId id="336" r:id="rId6"/>
    <p:sldId id="2638" r:id="rId7"/>
    <p:sldId id="2637" r:id="rId8"/>
    <p:sldId id="344" r:id="rId9"/>
    <p:sldId id="2639" r:id="rId10"/>
    <p:sldId id="262" r:id="rId11"/>
    <p:sldId id="339" r:id="rId12"/>
    <p:sldId id="338" r:id="rId13"/>
    <p:sldId id="2640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6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81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93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0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5966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D811B75-5EE0-4346-B7CF-B3B56AE24752}"/>
              </a:ext>
            </a:extLst>
          </p:cNvPr>
          <p:cNvSpPr/>
          <p:nvPr/>
        </p:nvSpPr>
        <p:spPr>
          <a:xfrm>
            <a:off x="603058" y="571195"/>
            <a:ext cx="847022" cy="707886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5447D-72C2-4B42-8CC0-C0874A1573F3}"/>
              </a:ext>
            </a:extLst>
          </p:cNvPr>
          <p:cNvSpPr txBox="1"/>
          <p:nvPr/>
        </p:nvSpPr>
        <p:spPr>
          <a:xfrm>
            <a:off x="1361440" y="654262"/>
            <a:ext cx="946912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a.Có mấy cạnh tô màu xanh?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b/ Chọn câu trả lời đúng: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Người ta lắp một tấm gỗ vừa khít mặt trước của khung sắt đó, Miếng gỗ cần lắp có dạng hình gì?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A. Hình tròn. B. Hình tam giác. C. Hình chữ nhật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BD616-FE28-4D29-AB1E-05850D9BC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960" y="1183589"/>
            <a:ext cx="2729230" cy="1837682"/>
          </a:xfrm>
          <a:prstGeom prst="rect">
            <a:avLst/>
          </a:prstGeom>
        </p:spPr>
      </p:pic>
      <p:pic>
        <p:nvPicPr>
          <p:cNvPr id="90" name="Content Placeholder 118">
            <a:extLst>
              <a:ext uri="{FF2B5EF4-FFF2-40B4-BE49-F238E27FC236}">
                <a16:creationId xmlns:a16="http://schemas.microsoft.com/office/drawing/2014/main" id="{693815AC-91BD-4497-8DDC-90C2C5AFAA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4568" y="4426426"/>
            <a:ext cx="3830955" cy="2452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6E6112-2F41-40F8-9E04-B76C77F8F44B}"/>
              </a:ext>
            </a:extLst>
          </p:cNvPr>
          <p:cNvSpPr/>
          <p:nvPr/>
        </p:nvSpPr>
        <p:spPr>
          <a:xfrm>
            <a:off x="5455920" y="6374130"/>
            <a:ext cx="2357120" cy="431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Làm</a:t>
            </a:r>
            <a:r>
              <a:rPr lang="en-US" sz="2200" b="1" dirty="0"/>
              <a:t> </a:t>
            </a:r>
            <a:r>
              <a:rPr lang="en-US" sz="2200" b="1" dirty="0" err="1"/>
              <a:t>việc</a:t>
            </a:r>
            <a:r>
              <a:rPr lang="en-US" sz="2200" b="1" dirty="0"/>
              <a:t> </a:t>
            </a:r>
            <a:r>
              <a:rPr lang="en-US" sz="2200" b="1" dirty="0" err="1"/>
              <a:t>nhóm</a:t>
            </a:r>
            <a:r>
              <a:rPr lang="en-US" sz="2200" b="1" dirty="0"/>
              <a:t> 2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7111F5D-150C-4187-A260-B74BAFF7C08E}"/>
              </a:ext>
            </a:extLst>
          </p:cNvPr>
          <p:cNvSpPr/>
          <p:nvPr/>
        </p:nvSpPr>
        <p:spPr>
          <a:xfrm>
            <a:off x="5622952" y="1807265"/>
            <a:ext cx="1550008" cy="499029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11896-77EF-4B8F-A546-C895B201DE2A}"/>
              </a:ext>
            </a:extLst>
          </p:cNvPr>
          <p:cNvSpPr/>
          <p:nvPr/>
        </p:nvSpPr>
        <p:spPr>
          <a:xfrm>
            <a:off x="7498080" y="1645921"/>
            <a:ext cx="1778000" cy="1243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3518BC-CAC8-4796-8927-366113549491}"/>
              </a:ext>
            </a:extLst>
          </p:cNvPr>
          <p:cNvSpPr/>
          <p:nvPr/>
        </p:nvSpPr>
        <p:spPr>
          <a:xfrm>
            <a:off x="5622952" y="4094480"/>
            <a:ext cx="381608" cy="469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1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975360" y="615063"/>
            <a:ext cx="1651499" cy="746812"/>
            <a:chOff x="-2807389" y="130495"/>
            <a:chExt cx="13458543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1917020" y="130495"/>
              <a:ext cx="8734134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2807389" y="165675"/>
              <a:ext cx="5921673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BE4910-93C5-4E66-A41A-2ED82790D52B}"/>
              </a:ext>
            </a:extLst>
          </p:cNvPr>
          <p:cNvSpPr/>
          <p:nvPr/>
        </p:nvSpPr>
        <p:spPr>
          <a:xfrm>
            <a:off x="2626859" y="715266"/>
            <a:ext cx="8478021" cy="1286253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…?... b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1DEC5-9B9F-4674-9204-4D0974C41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682" y="2481737"/>
            <a:ext cx="2652078" cy="27430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263594-9AB9-4B75-BCD2-586D92C72E20}"/>
              </a:ext>
            </a:extLst>
          </p:cNvPr>
          <p:cNvGrpSpPr/>
          <p:nvPr/>
        </p:nvGrpSpPr>
        <p:grpSpPr>
          <a:xfrm>
            <a:off x="1568213" y="2210717"/>
            <a:ext cx="4175147" cy="1502611"/>
            <a:chOff x="1568213" y="2210717"/>
            <a:chExt cx="4175147" cy="1502611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331ACBC9-5FA4-4E51-BB9F-4AF2940C0A0E}"/>
                </a:ext>
              </a:extLst>
            </p:cNvPr>
            <p:cNvSpPr/>
            <p:nvPr/>
          </p:nvSpPr>
          <p:spPr>
            <a:xfrm>
              <a:off x="1568213" y="2210717"/>
              <a:ext cx="4162028" cy="128625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184BD9-C130-4193-9E7B-F10BB7F54D90}"/>
                </a:ext>
              </a:extLst>
            </p:cNvPr>
            <p:cNvSpPr txBox="1"/>
            <p:nvPr/>
          </p:nvSpPr>
          <p:spPr>
            <a:xfrm>
              <a:off x="1581333" y="2328333"/>
              <a:ext cx="41620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Chiếc hộp gỗ có dạng khối lập phương: gồm 8 đỉnh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5945257-5E6D-4132-991C-4E7DF725EB6D}"/>
              </a:ext>
            </a:extLst>
          </p:cNvPr>
          <p:cNvGrpSpPr/>
          <p:nvPr/>
        </p:nvGrpSpPr>
        <p:grpSpPr>
          <a:xfrm>
            <a:off x="1531146" y="3556419"/>
            <a:ext cx="4175147" cy="824916"/>
            <a:chOff x="1568213" y="2210717"/>
            <a:chExt cx="4175147" cy="1286253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2DBE4397-8FE4-4EC5-8F98-B3EABDDFFFE9}"/>
                </a:ext>
              </a:extLst>
            </p:cNvPr>
            <p:cNvSpPr/>
            <p:nvPr/>
          </p:nvSpPr>
          <p:spPr>
            <a:xfrm>
              <a:off x="1568213" y="2210717"/>
              <a:ext cx="4162028" cy="128625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4B0127B-8EA6-41D5-9A83-F1E6834EFEF5}"/>
                </a:ext>
              </a:extLst>
            </p:cNvPr>
            <p:cNvSpPr txBox="1"/>
            <p:nvPr/>
          </p:nvSpPr>
          <p:spPr>
            <a:xfrm>
              <a:off x="1581333" y="2328333"/>
              <a:ext cx="4162027" cy="815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đỉnh có: 3 bông hoa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AEC8AC5-6B1B-4663-AAE1-68E445F862C6}"/>
              </a:ext>
            </a:extLst>
          </p:cNvPr>
          <p:cNvGrpSpPr/>
          <p:nvPr/>
        </p:nvGrpSpPr>
        <p:grpSpPr>
          <a:xfrm>
            <a:off x="1555093" y="4628583"/>
            <a:ext cx="4175147" cy="1186196"/>
            <a:chOff x="1568213" y="2210717"/>
            <a:chExt cx="4175147" cy="1286253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235826C4-ED91-410C-9DA2-8DDF745C8A2C}"/>
                </a:ext>
              </a:extLst>
            </p:cNvPr>
            <p:cNvSpPr/>
            <p:nvPr/>
          </p:nvSpPr>
          <p:spPr>
            <a:xfrm>
              <a:off x="1568213" y="2210717"/>
              <a:ext cx="4162028" cy="128625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299F148-531C-421E-B9A2-BE943A1CE1D2}"/>
                </a:ext>
              </a:extLst>
            </p:cNvPr>
            <p:cNvSpPr txBox="1"/>
            <p:nvPr/>
          </p:nvSpPr>
          <p:spPr>
            <a:xfrm>
              <a:off x="1581333" y="2328333"/>
              <a:ext cx="4162027" cy="10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Bác Hà đã chạm tất cả: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8 x 3 = 24 bông hoa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39E6F0-1429-43CE-A599-5BC05E3AFEC3}"/>
              </a:ext>
            </a:extLst>
          </p:cNvPr>
          <p:cNvSpPr/>
          <p:nvPr/>
        </p:nvSpPr>
        <p:spPr>
          <a:xfrm>
            <a:off x="7579360" y="1575680"/>
            <a:ext cx="599440" cy="4258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0577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Vận</a:t>
            </a:r>
            <a:r>
              <a:rPr kumimoji="0" lang="en-US" sz="8000" b="0" i="0" u="none" strike="noStrike" kern="1200" cap="none" spc="0" normalizeH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dụng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411605" y="3672205"/>
            <a:ext cx="9170670" cy="293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HẸN GẶP LẠI</a:t>
            </a: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C6633-0477-4F23-A274-B1A68C068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679" y="2628683"/>
            <a:ext cx="9675191" cy="695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D48E8E-6DFA-4F80-B55F-423A9D2BE2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522" y="3449835"/>
            <a:ext cx="7699915" cy="169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4" descr="Không có mô tả.">
            <a:extLst>
              <a:ext uri="{FF2B5EF4-FFF2-40B4-BE49-F238E27FC236}">
                <a16:creationId xmlns:a16="http://schemas.microsoft.com/office/drawing/2014/main" id="{A56BBD4C-4020-41BF-9D70-7875225C4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76811" y="5322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B035603-71F2-42D5-BEC0-0F5176EF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5" y="3520195"/>
            <a:ext cx="2468330" cy="176786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364762-5D44-4792-B07E-083A7D326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63" y="3469535"/>
            <a:ext cx="2371880" cy="176786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D08D570-6D9E-4924-B24A-0B0587F2F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891" y="3288861"/>
            <a:ext cx="1925003" cy="176786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EB792E5-3492-4A29-8316-EED447B38B6D}"/>
              </a:ext>
            </a:extLst>
          </p:cNvPr>
          <p:cNvSpPr/>
          <p:nvPr/>
        </p:nvSpPr>
        <p:spPr>
          <a:xfrm>
            <a:off x="759550" y="1743181"/>
            <a:ext cx="2641600" cy="1229100"/>
          </a:xfrm>
          <a:prstGeom prst="wedgeRoundRectCallout">
            <a:avLst>
              <a:gd name="adj1" fmla="val -3525"/>
              <a:gd name="adj2" fmla="val 85645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Tớ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r>
              <a:rPr lang="en-US" sz="3200" dirty="0"/>
              <a:t>, </a:t>
            </a:r>
            <a:r>
              <a:rPr lang="en-US" sz="3200" dirty="0" err="1"/>
              <a:t>cạnh</a:t>
            </a:r>
            <a:endParaRPr lang="en-US" sz="3200" dirty="0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75E40D1-C5AC-47B5-A892-391F60F07B50}"/>
              </a:ext>
            </a:extLst>
          </p:cNvPr>
          <p:cNvSpPr/>
          <p:nvPr/>
        </p:nvSpPr>
        <p:spPr>
          <a:xfrm>
            <a:off x="3939503" y="707525"/>
            <a:ext cx="4724399" cy="2071311"/>
          </a:xfrm>
          <a:prstGeom prst="wedgeRoundRectCallout">
            <a:avLst>
              <a:gd name="adj1" fmla="val -3525"/>
              <a:gd name="adj2" fmla="val 85645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Tớ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r>
              <a:rPr lang="en-US" sz="3200" dirty="0"/>
              <a:t>,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nữa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!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tớ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.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7396AC3E-6953-4F4A-AEC9-BF464A1F581A}"/>
              </a:ext>
            </a:extLst>
          </p:cNvPr>
          <p:cNvSpPr/>
          <p:nvPr/>
        </p:nvSpPr>
        <p:spPr>
          <a:xfrm>
            <a:off x="9047321" y="1280160"/>
            <a:ext cx="2641600" cy="1498676"/>
          </a:xfrm>
          <a:prstGeom prst="wedgeRoundRectCallout">
            <a:avLst>
              <a:gd name="adj1" fmla="val -3525"/>
              <a:gd name="adj2" fmla="val 85645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tớ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endParaRPr lang="en-US" sz="32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099F0-D1F6-40D6-B2FD-DD374018B1B4}"/>
              </a:ext>
            </a:extLst>
          </p:cNvPr>
          <p:cNvGrpSpPr>
            <a:grpSpLocks/>
          </p:cNvGrpSpPr>
          <p:nvPr/>
        </p:nvGrpSpPr>
        <p:grpSpPr bwMode="auto">
          <a:xfrm rot="21231203">
            <a:off x="979922" y="5627738"/>
            <a:ext cx="10238643" cy="715667"/>
            <a:chOff x="6035526" y="1478029"/>
            <a:chExt cx="6685313" cy="408623"/>
          </a:xfrm>
        </p:grpSpPr>
        <p:sp>
          <p:nvSpPr>
            <p:cNvPr id="34" name="Rounded Rectangular Callout 3">
              <a:extLst>
                <a:ext uri="{FF2B5EF4-FFF2-40B4-BE49-F238E27FC236}">
                  <a16:creationId xmlns:a16="http://schemas.microsoft.com/office/drawing/2014/main" id="{455378F2-8BC7-4D3C-8A63-901AB2F0468C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5" name="Rounded Rectangle 1">
              <a:extLst>
                <a:ext uri="{FF2B5EF4-FFF2-40B4-BE49-F238E27FC236}">
                  <a16:creationId xmlns:a16="http://schemas.microsoft.com/office/drawing/2014/main" id="{0A3DE147-52F4-43E9-B566-8A69BB0765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037815" y="1519645"/>
              <a:ext cx="6683024" cy="272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200" b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Quan sát, chỉ và nêu mặt, đỉnh, cạnh của khối lập phương, hộp chữ nhật</a:t>
              </a:r>
              <a:endPara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34F383D8-C01A-4425-A3AA-64540C4BB8A9}"/>
              </a:ext>
            </a:extLst>
          </p:cNvPr>
          <p:cNvSpPr/>
          <p:nvPr/>
        </p:nvSpPr>
        <p:spPr>
          <a:xfrm>
            <a:off x="1550590" y="1552129"/>
            <a:ext cx="2641600" cy="963989"/>
          </a:xfrm>
          <a:prstGeom prst="wedgeRoundRectCallout">
            <a:avLst>
              <a:gd name="adj1" fmla="val 37629"/>
              <a:gd name="adj2" fmla="val 73246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endParaRPr lang="en-US" sz="3200" dirty="0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8F7A780-CAEB-4B7A-B36F-F70D95135DB8}"/>
              </a:ext>
            </a:extLst>
          </p:cNvPr>
          <p:cNvSpPr/>
          <p:nvPr/>
        </p:nvSpPr>
        <p:spPr>
          <a:xfrm>
            <a:off x="4432371" y="1279081"/>
            <a:ext cx="2641600" cy="963989"/>
          </a:xfrm>
          <a:prstGeom prst="wedgeRoundRectCallout">
            <a:avLst>
              <a:gd name="adj1" fmla="val 2244"/>
              <a:gd name="adj2" fmla="val 73246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endParaRPr lang="en-US" sz="3200" dirty="0"/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0DEF6A4A-3295-4A1B-9B7A-79AA145588D7}"/>
              </a:ext>
            </a:extLst>
          </p:cNvPr>
          <p:cNvSpPr/>
          <p:nvPr/>
        </p:nvSpPr>
        <p:spPr>
          <a:xfrm>
            <a:off x="7448470" y="1462798"/>
            <a:ext cx="2641600" cy="963989"/>
          </a:xfrm>
          <a:prstGeom prst="wedgeRoundRectCallout">
            <a:avLst>
              <a:gd name="adj1" fmla="val 2244"/>
              <a:gd name="adj2" fmla="val 73246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05239C-ACE4-4493-BB45-362EE1EFDB5C}"/>
              </a:ext>
            </a:extLst>
          </p:cNvPr>
          <p:cNvGrpSpPr/>
          <p:nvPr/>
        </p:nvGrpSpPr>
        <p:grpSpPr>
          <a:xfrm>
            <a:off x="3167379" y="2337455"/>
            <a:ext cx="5857240" cy="4100068"/>
            <a:chOff x="3167379" y="2337455"/>
            <a:chExt cx="5857240" cy="4100068"/>
          </a:xfrm>
        </p:grpSpPr>
        <p:pic>
          <p:nvPicPr>
            <p:cNvPr id="3" name="Picture 2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8AFD6ED2-3984-40E3-B61F-E592D7EA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379" y="2337455"/>
              <a:ext cx="5857240" cy="410006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CFAD0D-E3D2-43B5-90FB-2AFA3FB0FF73}"/>
                </a:ext>
              </a:extLst>
            </p:cNvPr>
            <p:cNvSpPr txBox="1"/>
            <p:nvPr/>
          </p:nvSpPr>
          <p:spPr>
            <a:xfrm>
              <a:off x="4592320" y="566928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15A0DB-8254-42D4-8AB6-E15F71FABE9E}"/>
              </a:ext>
            </a:extLst>
          </p:cNvPr>
          <p:cNvGrpSpPr/>
          <p:nvPr/>
        </p:nvGrpSpPr>
        <p:grpSpPr>
          <a:xfrm>
            <a:off x="596899" y="1378966"/>
            <a:ext cx="5857240" cy="4100068"/>
            <a:chOff x="3167379" y="2337455"/>
            <a:chExt cx="5857240" cy="4100068"/>
          </a:xfrm>
        </p:grpSpPr>
        <p:pic>
          <p:nvPicPr>
            <p:cNvPr id="14" name="Picture 13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6B826E5C-383C-441A-ABB0-D3ACC5921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379" y="2337455"/>
              <a:ext cx="5857240" cy="410006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35C7D4-DA5C-4207-9C01-CABF40539CD8}"/>
                </a:ext>
              </a:extLst>
            </p:cNvPr>
            <p:cNvSpPr txBox="1"/>
            <p:nvPr/>
          </p:nvSpPr>
          <p:spPr>
            <a:xfrm>
              <a:off x="4592320" y="566928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BD8F65-9606-40F5-93AC-E33A00D87BD3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1021132"/>
            <a:ext cx="5432742" cy="1409891"/>
            <a:chOff x="6035526" y="1478029"/>
            <a:chExt cx="6683757" cy="408623"/>
          </a:xfrm>
        </p:grpSpPr>
        <p:sp>
          <p:nvSpPr>
            <p:cNvPr id="17" name="Rounded Rectangular Callout 3">
              <a:extLst>
                <a:ext uri="{FF2B5EF4-FFF2-40B4-BE49-F238E27FC236}">
                  <a16:creationId xmlns:a16="http://schemas.microsoft.com/office/drawing/2014/main" id="{B1C4C3CD-2ADA-4F6B-9537-BFFC98C79378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9" name="Rounded Rectangle 1">
              <a:extLst>
                <a:ext uri="{FF2B5EF4-FFF2-40B4-BE49-F238E27FC236}">
                  <a16:creationId xmlns:a16="http://schemas.microsoft.com/office/drawing/2014/main" id="{E792F769-206C-457B-A4E4-656841E1E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29369"/>
              <a:ext cx="6194527" cy="30594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altLang="en-US" sz="2800" i="1" kern="0" dirty="0">
                  <a:solidFill>
                    <a:srgbClr val="000000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Hình khối chữ nhật có mấy đỉnh?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CF87E8-2C85-45D1-884F-BFEA9CD44254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3235166"/>
            <a:ext cx="5432742" cy="1409891"/>
            <a:chOff x="6035526" y="1478029"/>
            <a:chExt cx="6683757" cy="408623"/>
          </a:xfrm>
        </p:grpSpPr>
        <p:sp>
          <p:nvSpPr>
            <p:cNvPr id="21" name="Rounded Rectangular Callout 3">
              <a:extLst>
                <a:ext uri="{FF2B5EF4-FFF2-40B4-BE49-F238E27FC236}">
                  <a16:creationId xmlns:a16="http://schemas.microsoft.com/office/drawing/2014/main" id="{5BA05D12-79D1-454F-B763-B0D49360B53A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2" name="Rounded Rectangle 1">
              <a:extLst>
                <a:ext uri="{FF2B5EF4-FFF2-40B4-BE49-F238E27FC236}">
                  <a16:creationId xmlns:a16="http://schemas.microsoft.com/office/drawing/2014/main" id="{9EE5EFC3-145C-4934-8F35-09ED170763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29369"/>
              <a:ext cx="6194527" cy="30594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altLang="en-US" sz="2800" i="1" kern="0" dirty="0">
                  <a:solidFill>
                    <a:srgbClr val="000000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Hình khối chữ nhật có mấy mặt?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895F0EC-8C35-4131-9EC8-29478F1D0B43}"/>
              </a:ext>
            </a:extLst>
          </p:cNvPr>
          <p:cNvSpPr/>
          <p:nvPr/>
        </p:nvSpPr>
        <p:spPr>
          <a:xfrm>
            <a:off x="2235200" y="2857934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556765-DC4C-4351-B877-D69296912576}"/>
              </a:ext>
            </a:extLst>
          </p:cNvPr>
          <p:cNvSpPr/>
          <p:nvPr/>
        </p:nvSpPr>
        <p:spPr>
          <a:xfrm>
            <a:off x="4898311" y="2823589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D40DCA2-3E73-432E-86AD-8D6A453AA31B}"/>
              </a:ext>
            </a:extLst>
          </p:cNvPr>
          <p:cNvSpPr/>
          <p:nvPr/>
        </p:nvSpPr>
        <p:spPr>
          <a:xfrm>
            <a:off x="4928791" y="4031365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93860-4EEA-4A8A-8682-642865A4AEB1}"/>
              </a:ext>
            </a:extLst>
          </p:cNvPr>
          <p:cNvSpPr/>
          <p:nvPr/>
        </p:nvSpPr>
        <p:spPr>
          <a:xfrm>
            <a:off x="2236391" y="4039095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82B0-2621-4031-8BD2-A182A355ED19}"/>
              </a:ext>
            </a:extLst>
          </p:cNvPr>
          <p:cNvSpPr/>
          <p:nvPr/>
        </p:nvSpPr>
        <p:spPr>
          <a:xfrm>
            <a:off x="1873012" y="3247724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C03694-CA22-497C-9D16-4244A1924E77}"/>
              </a:ext>
            </a:extLst>
          </p:cNvPr>
          <p:cNvSpPr/>
          <p:nvPr/>
        </p:nvSpPr>
        <p:spPr>
          <a:xfrm>
            <a:off x="4530146" y="3242441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C745018-2939-48E7-A51F-CB5E8D8048C3}"/>
              </a:ext>
            </a:extLst>
          </p:cNvPr>
          <p:cNvSpPr/>
          <p:nvPr/>
        </p:nvSpPr>
        <p:spPr>
          <a:xfrm>
            <a:off x="4530146" y="4473123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DBAE7C7-F2D2-4513-9CD2-08784B19BA6A}"/>
              </a:ext>
            </a:extLst>
          </p:cNvPr>
          <p:cNvSpPr/>
          <p:nvPr/>
        </p:nvSpPr>
        <p:spPr>
          <a:xfrm>
            <a:off x="1841307" y="4529099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5B2335-742E-475E-973B-32C661151D81}"/>
              </a:ext>
            </a:extLst>
          </p:cNvPr>
          <p:cNvGrpSpPr/>
          <p:nvPr/>
        </p:nvGrpSpPr>
        <p:grpSpPr>
          <a:xfrm>
            <a:off x="2235200" y="2914435"/>
            <a:ext cx="2775848" cy="1306352"/>
            <a:chOff x="2235200" y="2914435"/>
            <a:chExt cx="2775848" cy="130635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522B1AD-6234-4ED4-B332-BDA45E07BC84}"/>
                </a:ext>
              </a:extLst>
            </p:cNvPr>
            <p:cNvCxnSpPr>
              <a:cxnSpLocks/>
              <a:stCxn id="3" idx="2"/>
              <a:endCxn id="26" idx="5"/>
            </p:cNvCxnSpPr>
            <p:nvPr/>
          </p:nvCxnSpPr>
          <p:spPr>
            <a:xfrm>
              <a:off x="2235200" y="2948780"/>
              <a:ext cx="2775848" cy="298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8B3A0F-1FA6-4BDF-A277-944533E7765F}"/>
                </a:ext>
              </a:extLst>
            </p:cNvPr>
            <p:cNvCxnSpPr>
              <a:cxnSpLocks/>
              <a:endCxn id="28" idx="4"/>
            </p:cNvCxnSpPr>
            <p:nvPr/>
          </p:nvCxnSpPr>
          <p:spPr>
            <a:xfrm>
              <a:off x="2301240" y="2914435"/>
              <a:ext cx="1191" cy="13063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914910-512A-45ED-974E-A65ABD3D8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2308" y="2966214"/>
              <a:ext cx="23446" cy="1254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8E8939-9E3F-413C-83F8-1B0196289AAE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>
              <a:off x="2303276" y="4178117"/>
              <a:ext cx="2691555" cy="349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3617A6E-A530-4D1F-AAB3-D4746FFD9F1D}"/>
              </a:ext>
            </a:extLst>
          </p:cNvPr>
          <p:cNvGrpSpPr/>
          <p:nvPr/>
        </p:nvGrpSpPr>
        <p:grpSpPr>
          <a:xfrm>
            <a:off x="1892355" y="3345485"/>
            <a:ext cx="2723470" cy="1306352"/>
            <a:chOff x="2282284" y="2914435"/>
            <a:chExt cx="2723470" cy="130635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9CFF04-3024-444D-B85F-D3D9F562D46E}"/>
                </a:ext>
              </a:extLst>
            </p:cNvPr>
            <p:cNvCxnSpPr>
              <a:cxnSpLocks/>
              <a:stCxn id="29" idx="3"/>
              <a:endCxn id="30" idx="3"/>
            </p:cNvCxnSpPr>
            <p:nvPr/>
          </p:nvCxnSpPr>
          <p:spPr>
            <a:xfrm flipV="1">
              <a:off x="2282284" y="2966475"/>
              <a:ext cx="2657134" cy="528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2DFCB87-CF81-4BC1-A3FF-75C0F924CA5F}"/>
                </a:ext>
              </a:extLst>
            </p:cNvPr>
            <p:cNvCxnSpPr>
              <a:cxnSpLocks/>
            </p:cNvCxnSpPr>
            <p:nvPr/>
          </p:nvCxnSpPr>
          <p:spPr>
            <a:xfrm>
              <a:off x="2301240" y="2914435"/>
              <a:ext cx="1191" cy="13063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5982A85-7E93-4DA2-8963-27ED0E140F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2308" y="2966214"/>
              <a:ext cx="23446" cy="125457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DB8CCF9-8697-4DE6-AD6A-A96CDF1686F5}"/>
                </a:ext>
              </a:extLst>
            </p:cNvPr>
            <p:cNvCxnSpPr>
              <a:cxnSpLocks/>
            </p:cNvCxnSpPr>
            <p:nvPr/>
          </p:nvCxnSpPr>
          <p:spPr>
            <a:xfrm>
              <a:off x="2303276" y="4178117"/>
              <a:ext cx="2691555" cy="3494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59D218-92F5-4245-838E-0493CE2D88DB}"/>
              </a:ext>
            </a:extLst>
          </p:cNvPr>
          <p:cNvGrpSpPr/>
          <p:nvPr/>
        </p:nvGrpSpPr>
        <p:grpSpPr>
          <a:xfrm>
            <a:off x="1874021" y="3022568"/>
            <a:ext cx="445110" cy="1669703"/>
            <a:chOff x="2282284" y="2551084"/>
            <a:chExt cx="2723470" cy="166970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97EB8E0-30B7-4929-AF0A-3437FFD67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2284" y="2551084"/>
              <a:ext cx="2177534" cy="42067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A4F56FA-DCDE-4070-9989-70A4B1F260DF}"/>
                </a:ext>
              </a:extLst>
            </p:cNvPr>
            <p:cNvCxnSpPr>
              <a:cxnSpLocks/>
            </p:cNvCxnSpPr>
            <p:nvPr/>
          </p:nvCxnSpPr>
          <p:spPr>
            <a:xfrm>
              <a:off x="2301240" y="2914435"/>
              <a:ext cx="1191" cy="1306352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BF3A6F-85BE-426D-978C-AA8791DBE7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0281" y="2966214"/>
              <a:ext cx="75473" cy="783089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F4BC679-83AC-473F-8120-15234D890657}"/>
                </a:ext>
              </a:extLst>
            </p:cNvPr>
            <p:cNvCxnSpPr>
              <a:cxnSpLocks/>
              <a:endCxn id="28" idx="4"/>
            </p:cNvCxnSpPr>
            <p:nvPr/>
          </p:nvCxnSpPr>
          <p:spPr>
            <a:xfrm flipV="1">
              <a:off x="2303277" y="3749303"/>
              <a:ext cx="2600296" cy="42881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DD87FA-DC35-461C-BF3E-D3087CD50D51}"/>
              </a:ext>
            </a:extLst>
          </p:cNvPr>
          <p:cNvGrpSpPr/>
          <p:nvPr/>
        </p:nvGrpSpPr>
        <p:grpSpPr>
          <a:xfrm>
            <a:off x="4556419" y="2914435"/>
            <a:ext cx="473972" cy="1760224"/>
            <a:chOff x="2282284" y="2460563"/>
            <a:chExt cx="2900066" cy="1760224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0A486CB-1B3B-4C50-B483-AEEEEB29E048}"/>
                </a:ext>
              </a:extLst>
            </p:cNvPr>
            <p:cNvCxnSpPr>
              <a:cxnSpLocks/>
              <a:endCxn id="26" idx="6"/>
            </p:cNvCxnSpPr>
            <p:nvPr/>
          </p:nvCxnSpPr>
          <p:spPr>
            <a:xfrm flipV="1">
              <a:off x="2282284" y="2460563"/>
              <a:ext cx="2900066" cy="51119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93A721C-3D13-43FF-B5C5-9BCF5757412C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 flipH="1">
              <a:off x="2302433" y="2970261"/>
              <a:ext cx="223171" cy="125052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298BB84-33BD-4194-9CFB-B461125EDC9C}"/>
                </a:ext>
              </a:extLst>
            </p:cNvPr>
            <p:cNvCxnSpPr>
              <a:cxnSpLocks/>
              <a:stCxn id="26" idx="5"/>
            </p:cNvCxnSpPr>
            <p:nvPr/>
          </p:nvCxnSpPr>
          <p:spPr>
            <a:xfrm flipH="1">
              <a:off x="4930292" y="2524801"/>
              <a:ext cx="133705" cy="122450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D915095-4FE8-42D7-98DA-2F22103CF4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3277" y="3749303"/>
              <a:ext cx="2600296" cy="4288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AFAE3F1-4A3D-4CD5-9C25-872B4FDFE789}"/>
              </a:ext>
            </a:extLst>
          </p:cNvPr>
          <p:cNvGrpSpPr/>
          <p:nvPr/>
        </p:nvGrpSpPr>
        <p:grpSpPr>
          <a:xfrm>
            <a:off x="1919442" y="2897801"/>
            <a:ext cx="3100581" cy="487028"/>
            <a:chOff x="2250159" y="3726029"/>
            <a:chExt cx="3100581" cy="487028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ACEB96F-0D53-4FA6-A390-9B68CA88725F}"/>
                </a:ext>
              </a:extLst>
            </p:cNvPr>
            <p:cNvCxnSpPr>
              <a:cxnSpLocks/>
            </p:cNvCxnSpPr>
            <p:nvPr/>
          </p:nvCxnSpPr>
          <p:spPr>
            <a:xfrm>
              <a:off x="2589206" y="3754368"/>
              <a:ext cx="2703738" cy="299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449AFA1-E082-484F-97BB-8EEFB2596E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0159" y="3726029"/>
              <a:ext cx="404540" cy="46519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80B0B6A-613C-4F6F-BAB6-35C850506791}"/>
                </a:ext>
              </a:extLst>
            </p:cNvPr>
            <p:cNvCxnSpPr>
              <a:cxnSpLocks/>
              <a:stCxn id="26" idx="5"/>
              <a:endCxn id="30" idx="5"/>
            </p:cNvCxnSpPr>
            <p:nvPr/>
          </p:nvCxnSpPr>
          <p:spPr>
            <a:xfrm flipH="1">
              <a:off x="4982575" y="3785483"/>
              <a:ext cx="368165" cy="41885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860600A-34B2-4865-8843-2B553A461EAB}"/>
                </a:ext>
              </a:extLst>
            </p:cNvPr>
            <p:cNvCxnSpPr>
              <a:cxnSpLocks/>
            </p:cNvCxnSpPr>
            <p:nvPr/>
          </p:nvCxnSpPr>
          <p:spPr>
            <a:xfrm>
              <a:off x="2303276" y="4178117"/>
              <a:ext cx="2691555" cy="349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4207368-B755-4251-9E5E-A268CAD06955}"/>
              </a:ext>
            </a:extLst>
          </p:cNvPr>
          <p:cNvGrpSpPr/>
          <p:nvPr/>
        </p:nvGrpSpPr>
        <p:grpSpPr>
          <a:xfrm>
            <a:off x="1910467" y="4168923"/>
            <a:ext cx="3100583" cy="487028"/>
            <a:chOff x="2250159" y="3726029"/>
            <a:chExt cx="3100583" cy="487028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4AEC18-3B24-44F7-88DB-F7E174C88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9206" y="3749084"/>
              <a:ext cx="2657134" cy="528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FD412E0-867C-4CC3-A08D-04ED683B95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0159" y="3726029"/>
              <a:ext cx="404540" cy="46519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D36B86C-2191-4A8D-9BC1-1CE1D179CCC9}"/>
                </a:ext>
              </a:extLst>
            </p:cNvPr>
            <p:cNvCxnSpPr>
              <a:cxnSpLocks/>
              <a:endCxn id="31" idx="4"/>
            </p:cNvCxnSpPr>
            <p:nvPr/>
          </p:nvCxnSpPr>
          <p:spPr>
            <a:xfrm flipH="1">
              <a:off x="4935878" y="3785483"/>
              <a:ext cx="414864" cy="42643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14BCBA3-E505-465F-88F1-54F43F18705E}"/>
                </a:ext>
              </a:extLst>
            </p:cNvPr>
            <p:cNvCxnSpPr>
              <a:cxnSpLocks/>
            </p:cNvCxnSpPr>
            <p:nvPr/>
          </p:nvCxnSpPr>
          <p:spPr>
            <a:xfrm>
              <a:off x="2303276" y="4178117"/>
              <a:ext cx="2691555" cy="3494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21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7BB465-04C4-47D6-B6D9-8E04D7DEC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6" y="1683809"/>
            <a:ext cx="3545205" cy="34903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F90AD7C-57E7-4183-8FC2-2F6F4D2EA6CA}"/>
              </a:ext>
            </a:extLst>
          </p:cNvPr>
          <p:cNvGrpSpPr>
            <a:grpSpLocks/>
          </p:cNvGrpSpPr>
          <p:nvPr/>
        </p:nvGrpSpPr>
        <p:grpSpPr bwMode="auto">
          <a:xfrm>
            <a:off x="5313680" y="1102319"/>
            <a:ext cx="5432742" cy="1409891"/>
            <a:chOff x="6035526" y="1478029"/>
            <a:chExt cx="6683757" cy="408623"/>
          </a:xfrm>
        </p:grpSpPr>
        <p:sp>
          <p:nvSpPr>
            <p:cNvPr id="21" name="Rounded Rectangular Callout 3">
              <a:extLst>
                <a:ext uri="{FF2B5EF4-FFF2-40B4-BE49-F238E27FC236}">
                  <a16:creationId xmlns:a16="http://schemas.microsoft.com/office/drawing/2014/main" id="{A49258D1-C4A2-439A-B441-397B974DF4B7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2" name="Rounded Rectangle 1">
              <a:extLst>
                <a:ext uri="{FF2B5EF4-FFF2-40B4-BE49-F238E27FC236}">
                  <a16:creationId xmlns:a16="http://schemas.microsoft.com/office/drawing/2014/main" id="{944406D2-2A11-4193-B87C-C106703AAE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29369"/>
              <a:ext cx="6194527" cy="30594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altLang="en-US" sz="2800" i="1" kern="0" dirty="0">
                  <a:solidFill>
                    <a:srgbClr val="000000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Hình khối lập phương có mấy đỉnh?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6CD031-5E1F-46CD-97A8-E0033EC25173}"/>
              </a:ext>
            </a:extLst>
          </p:cNvPr>
          <p:cNvGrpSpPr>
            <a:grpSpLocks/>
          </p:cNvGrpSpPr>
          <p:nvPr/>
        </p:nvGrpSpPr>
        <p:grpSpPr bwMode="auto">
          <a:xfrm>
            <a:off x="4906648" y="3293375"/>
            <a:ext cx="5432742" cy="1409891"/>
            <a:chOff x="6035526" y="1478029"/>
            <a:chExt cx="6683757" cy="408623"/>
          </a:xfrm>
        </p:grpSpPr>
        <p:sp>
          <p:nvSpPr>
            <p:cNvPr id="24" name="Rounded Rectangular Callout 3">
              <a:extLst>
                <a:ext uri="{FF2B5EF4-FFF2-40B4-BE49-F238E27FC236}">
                  <a16:creationId xmlns:a16="http://schemas.microsoft.com/office/drawing/2014/main" id="{620F0762-D4C7-4514-B891-87D4308077DD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5" name="Rounded Rectangle 1">
              <a:extLst>
                <a:ext uri="{FF2B5EF4-FFF2-40B4-BE49-F238E27FC236}">
                  <a16:creationId xmlns:a16="http://schemas.microsoft.com/office/drawing/2014/main" id="{29B7D1C2-A614-4EE2-A843-ACC972CD0A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29369"/>
              <a:ext cx="6194527" cy="30594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altLang="en-US" sz="2800" i="1" kern="0" dirty="0">
                  <a:solidFill>
                    <a:srgbClr val="000000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Hình khối lập phương có mấy mặt?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6DE4C0B-4623-4C2D-8A5B-25C0AA7FC247}"/>
              </a:ext>
            </a:extLst>
          </p:cNvPr>
          <p:cNvSpPr/>
          <p:nvPr/>
        </p:nvSpPr>
        <p:spPr>
          <a:xfrm>
            <a:off x="2830878" y="1905542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C2428AE-E5C0-439F-B9A7-E5194BC471B7}"/>
              </a:ext>
            </a:extLst>
          </p:cNvPr>
          <p:cNvSpPr/>
          <p:nvPr/>
        </p:nvSpPr>
        <p:spPr>
          <a:xfrm>
            <a:off x="4371181" y="1866071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B41992-81CB-4995-A761-093C4E26F59A}"/>
              </a:ext>
            </a:extLst>
          </p:cNvPr>
          <p:cNvSpPr/>
          <p:nvPr/>
        </p:nvSpPr>
        <p:spPr>
          <a:xfrm>
            <a:off x="4371181" y="3464076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E15F49-FDB6-4C6E-A542-BC280EC19D0D}"/>
              </a:ext>
            </a:extLst>
          </p:cNvPr>
          <p:cNvSpPr/>
          <p:nvPr/>
        </p:nvSpPr>
        <p:spPr>
          <a:xfrm>
            <a:off x="2828691" y="3429000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C997FC8-70E6-454B-A9B0-FFC29C24BFF8}"/>
              </a:ext>
            </a:extLst>
          </p:cNvPr>
          <p:cNvSpPr/>
          <p:nvPr/>
        </p:nvSpPr>
        <p:spPr>
          <a:xfrm>
            <a:off x="2117491" y="2356007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8BC088-89C2-4E76-84C1-3E9063E9A865}"/>
              </a:ext>
            </a:extLst>
          </p:cNvPr>
          <p:cNvSpPr/>
          <p:nvPr/>
        </p:nvSpPr>
        <p:spPr>
          <a:xfrm>
            <a:off x="3655064" y="2356007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1344FB8-CED1-4D6B-824A-E8630D8D48D5}"/>
              </a:ext>
            </a:extLst>
          </p:cNvPr>
          <p:cNvSpPr/>
          <p:nvPr/>
        </p:nvSpPr>
        <p:spPr>
          <a:xfrm>
            <a:off x="3632632" y="3873464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F6BAEEF-FCAC-42C6-8780-0B66CF3ED6BB}"/>
              </a:ext>
            </a:extLst>
          </p:cNvPr>
          <p:cNvSpPr/>
          <p:nvPr/>
        </p:nvSpPr>
        <p:spPr>
          <a:xfrm>
            <a:off x="2138406" y="3873464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5CF96B-692A-4650-AD4F-ECE7C9DF4993}"/>
              </a:ext>
            </a:extLst>
          </p:cNvPr>
          <p:cNvGrpSpPr/>
          <p:nvPr/>
        </p:nvGrpSpPr>
        <p:grpSpPr>
          <a:xfrm>
            <a:off x="2142836" y="2404622"/>
            <a:ext cx="1551490" cy="1642313"/>
            <a:chOff x="2281856" y="3189495"/>
            <a:chExt cx="1669382" cy="102356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813ABC-BC60-4264-8866-959924942DD7}"/>
                </a:ext>
              </a:extLst>
            </p:cNvPr>
            <p:cNvCxnSpPr>
              <a:cxnSpLocks/>
            </p:cNvCxnSpPr>
            <p:nvPr/>
          </p:nvCxnSpPr>
          <p:spPr>
            <a:xfrm>
              <a:off x="2313608" y="3215155"/>
              <a:ext cx="1578786" cy="269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FD145C-6B3F-45FA-8031-CE2E15BE92DD}"/>
                </a:ext>
              </a:extLst>
            </p:cNvPr>
            <p:cNvCxnSpPr>
              <a:cxnSpLocks/>
              <a:stCxn id="32" idx="0"/>
              <a:endCxn id="35" idx="3"/>
            </p:cNvCxnSpPr>
            <p:nvPr/>
          </p:nvCxnSpPr>
          <p:spPr>
            <a:xfrm flipH="1">
              <a:off x="2281856" y="3189495"/>
              <a:ext cx="16146" cy="10166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7157A1-DA8F-4FF1-A1B9-A965D00F2547}"/>
                </a:ext>
              </a:extLst>
            </p:cNvPr>
            <p:cNvCxnSpPr>
              <a:cxnSpLocks/>
              <a:endCxn id="34" idx="4"/>
            </p:cNvCxnSpPr>
            <p:nvPr/>
          </p:nvCxnSpPr>
          <p:spPr>
            <a:xfrm flipH="1">
              <a:off x="3912587" y="3209943"/>
              <a:ext cx="18457" cy="10031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48052F-788B-40A7-ABA9-6177C77B772D}"/>
                </a:ext>
              </a:extLst>
            </p:cNvPr>
            <p:cNvCxnSpPr>
              <a:cxnSpLocks/>
              <a:stCxn id="35" idx="5"/>
              <a:endCxn id="34" idx="5"/>
            </p:cNvCxnSpPr>
            <p:nvPr/>
          </p:nvCxnSpPr>
          <p:spPr>
            <a:xfrm>
              <a:off x="2343471" y="4200892"/>
              <a:ext cx="1607767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BBDA2F-E3A5-47BF-843C-459F95476F67}"/>
              </a:ext>
            </a:extLst>
          </p:cNvPr>
          <p:cNvGrpSpPr/>
          <p:nvPr/>
        </p:nvGrpSpPr>
        <p:grpSpPr>
          <a:xfrm>
            <a:off x="2896222" y="1872979"/>
            <a:ext cx="1557368" cy="1642313"/>
            <a:chOff x="2275531" y="3189495"/>
            <a:chExt cx="1675707" cy="102356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0E659E3-1174-4FFD-865F-9B3383CFA897}"/>
                </a:ext>
              </a:extLst>
            </p:cNvPr>
            <p:cNvCxnSpPr>
              <a:cxnSpLocks/>
            </p:cNvCxnSpPr>
            <p:nvPr/>
          </p:nvCxnSpPr>
          <p:spPr>
            <a:xfrm>
              <a:off x="2303275" y="3223074"/>
              <a:ext cx="1578786" cy="26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D305A65-7CD7-428D-812C-8DA5CA9FF9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1856" y="3189495"/>
              <a:ext cx="16146" cy="10166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B9FE78D-B5A1-4DD3-833C-FD3AEDFDA5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2588" y="3209943"/>
              <a:ext cx="18457" cy="10031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A9A9E9C-6F9E-470C-A029-B794BBD148A2}"/>
                </a:ext>
              </a:extLst>
            </p:cNvPr>
            <p:cNvCxnSpPr>
              <a:cxnSpLocks/>
              <a:stCxn id="31" idx="5"/>
            </p:cNvCxnSpPr>
            <p:nvPr/>
          </p:nvCxnSpPr>
          <p:spPr>
            <a:xfrm>
              <a:off x="2275531" y="4200891"/>
              <a:ext cx="1675707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864BB77-CDA1-4892-8C5B-D43FC0493D7B}"/>
              </a:ext>
            </a:extLst>
          </p:cNvPr>
          <p:cNvGrpSpPr/>
          <p:nvPr/>
        </p:nvGrpSpPr>
        <p:grpSpPr>
          <a:xfrm>
            <a:off x="2104176" y="1980024"/>
            <a:ext cx="804366" cy="2052654"/>
            <a:chOff x="2210189" y="3090523"/>
            <a:chExt cx="1478035" cy="111563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4E4608F-0A51-4764-89A7-E2EE0B1885B9}"/>
                </a:ext>
              </a:extLst>
            </p:cNvPr>
            <p:cNvCxnSpPr>
              <a:cxnSpLocks/>
              <a:stCxn id="32" idx="2"/>
              <a:endCxn id="7" idx="7"/>
            </p:cNvCxnSpPr>
            <p:nvPr/>
          </p:nvCxnSpPr>
          <p:spPr>
            <a:xfrm flipV="1">
              <a:off x="2210185" y="3090524"/>
              <a:ext cx="1470209" cy="27044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BE610F7-4249-478C-AB9C-AF847EFCC38B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>
              <a:off x="2281860" y="3324746"/>
              <a:ext cx="21672" cy="88140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0E3024C-E412-4642-B672-6E0F7DB1B563}"/>
                </a:ext>
              </a:extLst>
            </p:cNvPr>
            <p:cNvCxnSpPr>
              <a:cxnSpLocks/>
              <a:endCxn id="31" idx="5"/>
            </p:cNvCxnSpPr>
            <p:nvPr/>
          </p:nvCxnSpPr>
          <p:spPr>
            <a:xfrm flipH="1">
              <a:off x="3676379" y="3111009"/>
              <a:ext cx="11845" cy="85875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883B57D-44F0-405E-B894-B9D25599633C}"/>
                </a:ext>
              </a:extLst>
            </p:cNvPr>
            <p:cNvCxnSpPr>
              <a:cxnSpLocks/>
              <a:endCxn id="31" idx="5"/>
            </p:cNvCxnSpPr>
            <p:nvPr/>
          </p:nvCxnSpPr>
          <p:spPr>
            <a:xfrm flipV="1">
              <a:off x="2275531" y="3969762"/>
              <a:ext cx="1400844" cy="23113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8463FB-51BA-4DD1-95DB-F10730664116}"/>
              </a:ext>
            </a:extLst>
          </p:cNvPr>
          <p:cNvGrpSpPr/>
          <p:nvPr/>
        </p:nvGrpSpPr>
        <p:grpSpPr>
          <a:xfrm>
            <a:off x="3637519" y="1921673"/>
            <a:ext cx="804367" cy="2052652"/>
            <a:chOff x="2210185" y="3090524"/>
            <a:chExt cx="1478035" cy="1115629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0FCD787-33DD-416D-B841-4DA400303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0185" y="3090524"/>
              <a:ext cx="1470209" cy="27044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45D0E45-B80B-4AF6-A73D-4D01B5F1DC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1859" y="3324746"/>
              <a:ext cx="21672" cy="88140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A086A9D-88F0-4C9B-95A9-83C538CF03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375" y="3111009"/>
              <a:ext cx="11845" cy="85875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E78817-AEB1-4CDD-A477-3D90CB64A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531" y="3969761"/>
              <a:ext cx="1400845" cy="23113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240B1BF-013D-4969-A90F-81097E1CCC08}"/>
              </a:ext>
            </a:extLst>
          </p:cNvPr>
          <p:cNvGrpSpPr/>
          <p:nvPr/>
        </p:nvGrpSpPr>
        <p:grpSpPr>
          <a:xfrm>
            <a:off x="2214818" y="1918949"/>
            <a:ext cx="2198603" cy="537019"/>
            <a:chOff x="2250160" y="3688008"/>
            <a:chExt cx="2198603" cy="53701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0678498-DA69-4F07-A250-CACB23B7D46D}"/>
                </a:ext>
              </a:extLst>
            </p:cNvPr>
            <p:cNvCxnSpPr>
              <a:cxnSpLocks/>
              <a:stCxn id="7" idx="0"/>
              <a:endCxn id="27" idx="2"/>
            </p:cNvCxnSpPr>
            <p:nvPr/>
          </p:nvCxnSpPr>
          <p:spPr>
            <a:xfrm>
              <a:off x="2959260" y="3688008"/>
              <a:ext cx="1489503" cy="271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0E03BC1-F880-4B87-AB5D-14A95BFF5E51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>
              <a:off x="2250160" y="3688008"/>
              <a:ext cx="709100" cy="503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B5B0AD4-FA74-4E03-A11A-5A252DAAF2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2553" y="3751192"/>
              <a:ext cx="693672" cy="4738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92ED3E3-6622-452F-BBA2-338E0ADE4328}"/>
                </a:ext>
              </a:extLst>
            </p:cNvPr>
            <p:cNvCxnSpPr>
              <a:cxnSpLocks/>
              <a:endCxn id="33" idx="6"/>
            </p:cNvCxnSpPr>
            <p:nvPr/>
          </p:nvCxnSpPr>
          <p:spPr>
            <a:xfrm>
              <a:off x="2303276" y="4178117"/>
              <a:ext cx="1530970" cy="270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564A408-4BE9-4007-987B-AD12C656B77B}"/>
              </a:ext>
            </a:extLst>
          </p:cNvPr>
          <p:cNvGrpSpPr/>
          <p:nvPr/>
        </p:nvGrpSpPr>
        <p:grpSpPr>
          <a:xfrm>
            <a:off x="2153285" y="3501673"/>
            <a:ext cx="2300305" cy="512829"/>
            <a:chOff x="2208578" y="3712198"/>
            <a:chExt cx="2300305" cy="512829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817C432-0EC7-4E4B-8075-DCE73731D437}"/>
                </a:ext>
              </a:extLst>
            </p:cNvPr>
            <p:cNvCxnSpPr>
              <a:cxnSpLocks/>
            </p:cNvCxnSpPr>
            <p:nvPr/>
          </p:nvCxnSpPr>
          <p:spPr>
            <a:xfrm>
              <a:off x="2966543" y="3712198"/>
              <a:ext cx="1542340" cy="22108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D4BD918-12F5-4476-8AF7-6F4966576FA6}"/>
                </a:ext>
              </a:extLst>
            </p:cNvPr>
            <p:cNvCxnSpPr>
              <a:cxnSpLocks/>
              <a:stCxn id="31" idx="5"/>
            </p:cNvCxnSpPr>
            <p:nvPr/>
          </p:nvCxnSpPr>
          <p:spPr>
            <a:xfrm flipH="1">
              <a:off x="2250161" y="3753300"/>
              <a:ext cx="720544" cy="437926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790AA1E-807C-4A07-9991-114658ED05CB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H="1">
              <a:off x="3732554" y="3775280"/>
              <a:ext cx="731238" cy="449747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C2BCB76-9484-4A79-BE99-4EB0463D73AD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2208578" y="4197764"/>
              <a:ext cx="1625668" cy="7357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3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357F97-F8CC-40CD-804B-93C64CD93F9A}"/>
              </a:ext>
            </a:extLst>
          </p:cNvPr>
          <p:cNvGrpSpPr>
            <a:grpSpLocks/>
          </p:cNvGrpSpPr>
          <p:nvPr/>
        </p:nvGrpSpPr>
        <p:grpSpPr bwMode="auto">
          <a:xfrm>
            <a:off x="1374818" y="410052"/>
            <a:ext cx="8307661" cy="1630057"/>
            <a:chOff x="6035526" y="1478029"/>
            <a:chExt cx="6683757" cy="408623"/>
          </a:xfrm>
        </p:grpSpPr>
        <p:sp>
          <p:nvSpPr>
            <p:cNvPr id="26" name="Rounded Rectangular Callout 3">
              <a:extLst>
                <a:ext uri="{FF2B5EF4-FFF2-40B4-BE49-F238E27FC236}">
                  <a16:creationId xmlns:a16="http://schemas.microsoft.com/office/drawing/2014/main" id="{BE871EAA-1DF6-478D-BEA4-D56CED8F7FC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FB7FCADB-6879-4FDC-A9FB-C74C11EA8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7697" y="1516348"/>
              <a:ext cx="6373714" cy="33833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Khối hộp chữ nhật có 8 đỉnh, 6 mặt và 12 cạnh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7533EE-E87C-4414-B618-FA9B6C84A846}"/>
              </a:ext>
            </a:extLst>
          </p:cNvPr>
          <p:cNvGrpSpPr>
            <a:grpSpLocks/>
          </p:cNvGrpSpPr>
          <p:nvPr/>
        </p:nvGrpSpPr>
        <p:grpSpPr bwMode="auto">
          <a:xfrm>
            <a:off x="3990975" y="2767114"/>
            <a:ext cx="7838744" cy="1301988"/>
            <a:chOff x="6035526" y="1473276"/>
            <a:chExt cx="6683757" cy="451289"/>
          </a:xfrm>
        </p:grpSpPr>
        <p:sp>
          <p:nvSpPr>
            <p:cNvPr id="45" name="Rounded Rectangular Callout 3">
              <a:extLst>
                <a:ext uri="{FF2B5EF4-FFF2-40B4-BE49-F238E27FC236}">
                  <a16:creationId xmlns:a16="http://schemas.microsoft.com/office/drawing/2014/main" id="{D4CC1C58-222F-46C1-84C2-A2B9E3362025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6" name="Rounded Rectangle 1">
              <a:extLst>
                <a:ext uri="{FF2B5EF4-FFF2-40B4-BE49-F238E27FC236}">
                  <a16:creationId xmlns:a16="http://schemas.microsoft.com/office/drawing/2014/main" id="{1A4B5F7E-30F5-482C-A649-7593649E3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176685" y="1473276"/>
              <a:ext cx="6194527" cy="45128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Lý thuyết hình hộp chữ nhật. hình lập phương toán 5">
            <a:extLst>
              <a:ext uri="{FF2B5EF4-FFF2-40B4-BE49-F238E27FC236}">
                <a16:creationId xmlns:a16="http://schemas.microsoft.com/office/drawing/2014/main" id="{DC78110B-F889-4438-AD88-BB74D76A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6" y="2793746"/>
            <a:ext cx="3406283" cy="25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357F97-F8CC-40CD-804B-93C64CD93F9A}"/>
              </a:ext>
            </a:extLst>
          </p:cNvPr>
          <p:cNvGrpSpPr>
            <a:grpSpLocks/>
          </p:cNvGrpSpPr>
          <p:nvPr/>
        </p:nvGrpSpPr>
        <p:grpSpPr bwMode="auto">
          <a:xfrm>
            <a:off x="1374818" y="410052"/>
            <a:ext cx="8307661" cy="1630057"/>
            <a:chOff x="6035526" y="1478029"/>
            <a:chExt cx="6683757" cy="408623"/>
          </a:xfrm>
        </p:grpSpPr>
        <p:sp>
          <p:nvSpPr>
            <p:cNvPr id="26" name="Rounded Rectangular Callout 3">
              <a:extLst>
                <a:ext uri="{FF2B5EF4-FFF2-40B4-BE49-F238E27FC236}">
                  <a16:creationId xmlns:a16="http://schemas.microsoft.com/office/drawing/2014/main" id="{BE871EAA-1DF6-478D-BEA4-D56CED8F7FC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FB7FCADB-6879-4FDC-A9FB-C74C11EA8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7697" y="1516348"/>
              <a:ext cx="6373714" cy="33833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Khối lập phương đều có 8 đỉnh, 6 mặt và 12 cạnh.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7533EE-E87C-4414-B618-FA9B6C84A846}"/>
              </a:ext>
            </a:extLst>
          </p:cNvPr>
          <p:cNvGrpSpPr>
            <a:grpSpLocks/>
          </p:cNvGrpSpPr>
          <p:nvPr/>
        </p:nvGrpSpPr>
        <p:grpSpPr bwMode="auto">
          <a:xfrm>
            <a:off x="3990975" y="2780826"/>
            <a:ext cx="7838744" cy="1234149"/>
            <a:chOff x="6035526" y="1478029"/>
            <a:chExt cx="6683757" cy="427775"/>
          </a:xfrm>
        </p:grpSpPr>
        <p:sp>
          <p:nvSpPr>
            <p:cNvPr id="45" name="Rounded Rectangular Callout 3">
              <a:extLst>
                <a:ext uri="{FF2B5EF4-FFF2-40B4-BE49-F238E27FC236}">
                  <a16:creationId xmlns:a16="http://schemas.microsoft.com/office/drawing/2014/main" id="{D4CC1C58-222F-46C1-84C2-A2B9E3362025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6" name="Rounded Rectangle 1">
              <a:extLst>
                <a:ext uri="{FF2B5EF4-FFF2-40B4-BE49-F238E27FC236}">
                  <a16:creationId xmlns:a16="http://schemas.microsoft.com/office/drawing/2014/main" id="{1A4B5F7E-30F5-482C-A649-7593649E3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176685" y="1492038"/>
              <a:ext cx="6194527" cy="41376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Khối lập phương có mặt đều là hình vuông.</a:t>
              </a:r>
              <a:endParaRPr lang="en-US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130DF5C-C018-4C67-A2BF-CD20C12C1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7" y="2799818"/>
            <a:ext cx="2985091" cy="26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336</Words>
  <Application>Microsoft Office PowerPoint</Application>
  <PresentationFormat>Widescreen</PresentationFormat>
  <Paragraphs>48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Coiny</vt:lpstr>
      <vt:lpstr>Tahoma</vt:lpstr>
      <vt:lpstr>Times New Roman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43</cp:revision>
  <dcterms:created xsi:type="dcterms:W3CDTF">2022-07-14T04:05:20Z</dcterms:created>
  <dcterms:modified xsi:type="dcterms:W3CDTF">2024-11-04T05:35:09Z</dcterms:modified>
</cp:coreProperties>
</file>