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7" r:id="rId2"/>
    <p:sldId id="278" r:id="rId3"/>
    <p:sldId id="256" r:id="rId4"/>
    <p:sldId id="279" r:id="rId5"/>
    <p:sldId id="280" r:id="rId6"/>
    <p:sldId id="282" r:id="rId7"/>
    <p:sldId id="272" r:id="rId8"/>
    <p:sldId id="27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A1729"/>
    <a:srgbClr val="C5DFFF"/>
    <a:srgbClr val="B7D8FF"/>
    <a:srgbClr val="F20068"/>
    <a:srgbClr val="FF016E"/>
    <a:srgbClr val="CDE4FF"/>
    <a:srgbClr val="F8D5FF"/>
    <a:srgbClr val="D9EAFF"/>
    <a:srgbClr val="FFA7D3"/>
    <a:srgbClr val="FB6D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842" autoAdjust="0"/>
  </p:normalViewPr>
  <p:slideViewPr>
    <p:cSldViewPr snapToGrid="0">
      <p:cViewPr varScale="1">
        <p:scale>
          <a:sx n="59" d="100"/>
          <a:sy n="59" d="100"/>
        </p:scale>
        <p:origin x="96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188D9-3DC6-40A7-864B-363764CE1364}" type="datetimeFigureOut">
              <a:rPr lang="en-US" smtClean="0"/>
              <a:t>26/10/2024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6D437-5481-462A-A181-82421E3FFF93}" type="slidenum">
              <a:rPr lang="en-US" smtClean="0"/>
              <a:t>‹#›</a:t>
            </a:fld>
            <a:endParaRPr lang="en-US"/>
          </a:p>
        </p:txBody>
      </p:sp>
    </p:spTree>
    <p:extLst>
      <p:ext uri="{BB962C8B-B14F-4D97-AF65-F5344CB8AC3E}">
        <p14:creationId xmlns:p14="http://schemas.microsoft.com/office/powerpoint/2010/main" val="1603424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6D437-5481-462A-A181-82421E3FFF93}" type="slidenum">
              <a:rPr lang="en-US" smtClean="0"/>
              <a:t>1</a:t>
            </a:fld>
            <a:endParaRPr lang="en-US"/>
          </a:p>
        </p:txBody>
      </p:sp>
    </p:spTree>
    <p:extLst>
      <p:ext uri="{BB962C8B-B14F-4D97-AF65-F5344CB8AC3E}">
        <p14:creationId xmlns:p14="http://schemas.microsoft.com/office/powerpoint/2010/main" val="1504146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2A15-EB97-7D9C-2246-05E66027F1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E753FE-731B-7D8B-E94D-5C0BB946AF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7596BF-1DA4-B078-FA8A-38ABF8348C32}"/>
              </a:ext>
            </a:extLst>
          </p:cNvPr>
          <p:cNvSpPr>
            <a:spLocks noGrp="1"/>
          </p:cNvSpPr>
          <p:nvPr>
            <p:ph type="dt" sz="half" idx="10"/>
          </p:nvPr>
        </p:nvSpPr>
        <p:spPr/>
        <p:txBody>
          <a:bodyPr/>
          <a:lstStyle/>
          <a:p>
            <a:fld id="{07B72963-1E16-4417-B179-43FEE79075CE}" type="datetimeFigureOut">
              <a:rPr lang="en-US" smtClean="0"/>
              <a:t>26/10/2024</a:t>
            </a:fld>
            <a:endParaRPr lang="en-US"/>
          </a:p>
        </p:txBody>
      </p:sp>
      <p:sp>
        <p:nvSpPr>
          <p:cNvPr id="5" name="Footer Placeholder 4">
            <a:extLst>
              <a:ext uri="{FF2B5EF4-FFF2-40B4-BE49-F238E27FC236}">
                <a16:creationId xmlns:a16="http://schemas.microsoft.com/office/drawing/2014/main" id="{57905FFE-2604-21EF-FDAE-DAB78E147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BC690-E4C6-4460-291F-64E4032A315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67097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6F27-EC85-0F9F-CEA1-E6D6D01FB7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E1FEA-AA4B-C354-3366-429C352A4B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4A5F7-3D4D-21C1-1F5A-D3AB9EE09142}"/>
              </a:ext>
            </a:extLst>
          </p:cNvPr>
          <p:cNvSpPr>
            <a:spLocks noGrp="1"/>
          </p:cNvSpPr>
          <p:nvPr>
            <p:ph type="dt" sz="half" idx="10"/>
          </p:nvPr>
        </p:nvSpPr>
        <p:spPr/>
        <p:txBody>
          <a:bodyPr/>
          <a:lstStyle/>
          <a:p>
            <a:fld id="{07B72963-1E16-4417-B179-43FEE79075CE}" type="datetimeFigureOut">
              <a:rPr lang="en-US" smtClean="0"/>
              <a:t>26/10/2024</a:t>
            </a:fld>
            <a:endParaRPr lang="en-US"/>
          </a:p>
        </p:txBody>
      </p:sp>
      <p:sp>
        <p:nvSpPr>
          <p:cNvPr id="5" name="Footer Placeholder 4">
            <a:extLst>
              <a:ext uri="{FF2B5EF4-FFF2-40B4-BE49-F238E27FC236}">
                <a16:creationId xmlns:a16="http://schemas.microsoft.com/office/drawing/2014/main" id="{C32FE43F-E9C1-C253-663B-3C28A0C30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06018-EBE1-0651-7DF6-2DEDB0C12DFA}"/>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29517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88E7DC-10FC-1039-D167-B4E6C13810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F03025-22B5-EACF-7FB7-B29CD5E56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E0794-3D90-0DFC-A2FE-0278EB99477A}"/>
              </a:ext>
            </a:extLst>
          </p:cNvPr>
          <p:cNvSpPr>
            <a:spLocks noGrp="1"/>
          </p:cNvSpPr>
          <p:nvPr>
            <p:ph type="dt" sz="half" idx="10"/>
          </p:nvPr>
        </p:nvSpPr>
        <p:spPr/>
        <p:txBody>
          <a:bodyPr/>
          <a:lstStyle/>
          <a:p>
            <a:fld id="{07B72963-1E16-4417-B179-43FEE79075CE}" type="datetimeFigureOut">
              <a:rPr lang="en-US" smtClean="0"/>
              <a:t>26/10/2024</a:t>
            </a:fld>
            <a:endParaRPr lang="en-US"/>
          </a:p>
        </p:txBody>
      </p:sp>
      <p:sp>
        <p:nvSpPr>
          <p:cNvPr id="5" name="Footer Placeholder 4">
            <a:extLst>
              <a:ext uri="{FF2B5EF4-FFF2-40B4-BE49-F238E27FC236}">
                <a16:creationId xmlns:a16="http://schemas.microsoft.com/office/drawing/2014/main" id="{181A39E8-17E5-DFFA-57D6-DDFA26A97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C22B1-4620-694D-902B-215A53785BF2}"/>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1488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990EA-FE50-FFB5-55FA-E60C52E690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A2390-28CC-1B8C-09D4-83B06C1441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1DF02-9823-EE4A-C249-530D29B41350}"/>
              </a:ext>
            </a:extLst>
          </p:cNvPr>
          <p:cNvSpPr>
            <a:spLocks noGrp="1"/>
          </p:cNvSpPr>
          <p:nvPr>
            <p:ph type="dt" sz="half" idx="10"/>
          </p:nvPr>
        </p:nvSpPr>
        <p:spPr/>
        <p:txBody>
          <a:bodyPr/>
          <a:lstStyle/>
          <a:p>
            <a:fld id="{07B72963-1E16-4417-B179-43FEE79075CE}" type="datetimeFigureOut">
              <a:rPr lang="en-US" smtClean="0"/>
              <a:t>26/10/2024</a:t>
            </a:fld>
            <a:endParaRPr lang="en-US"/>
          </a:p>
        </p:txBody>
      </p:sp>
      <p:sp>
        <p:nvSpPr>
          <p:cNvPr id="5" name="Footer Placeholder 4">
            <a:extLst>
              <a:ext uri="{FF2B5EF4-FFF2-40B4-BE49-F238E27FC236}">
                <a16:creationId xmlns:a16="http://schemas.microsoft.com/office/drawing/2014/main" id="{F52947C0-E53E-1EA0-C97F-F550F55CC1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D026C-3AD8-40F5-65F0-4312679BA883}"/>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07382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A09C-D608-9A8F-54C8-4412D3B5A6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8952DA-3BD0-FECE-0E54-C1D6512C7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8691DF-B85A-3AB0-DF4B-5C2DE4F3497C}"/>
              </a:ext>
            </a:extLst>
          </p:cNvPr>
          <p:cNvSpPr>
            <a:spLocks noGrp="1"/>
          </p:cNvSpPr>
          <p:nvPr>
            <p:ph type="dt" sz="half" idx="10"/>
          </p:nvPr>
        </p:nvSpPr>
        <p:spPr/>
        <p:txBody>
          <a:bodyPr/>
          <a:lstStyle/>
          <a:p>
            <a:fld id="{07B72963-1E16-4417-B179-43FEE79075CE}" type="datetimeFigureOut">
              <a:rPr lang="en-US" smtClean="0"/>
              <a:t>26/10/2024</a:t>
            </a:fld>
            <a:endParaRPr lang="en-US"/>
          </a:p>
        </p:txBody>
      </p:sp>
      <p:sp>
        <p:nvSpPr>
          <p:cNvPr id="5" name="Footer Placeholder 4">
            <a:extLst>
              <a:ext uri="{FF2B5EF4-FFF2-40B4-BE49-F238E27FC236}">
                <a16:creationId xmlns:a16="http://schemas.microsoft.com/office/drawing/2014/main" id="{5E158C97-0215-2FE5-1A10-31CCC9563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92DE9-A2AD-3E13-8ACC-6BD1EF518D74}"/>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118845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0CB5-8583-C53B-D59E-0698F0E2F1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7B312D-C8D9-F8C5-6E30-1E6E30B0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A97B3D-0D1D-EDCC-8895-19AA7865DA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1E8117-1A2B-CFAF-43BB-93CF78795D0A}"/>
              </a:ext>
            </a:extLst>
          </p:cNvPr>
          <p:cNvSpPr>
            <a:spLocks noGrp="1"/>
          </p:cNvSpPr>
          <p:nvPr>
            <p:ph type="dt" sz="half" idx="10"/>
          </p:nvPr>
        </p:nvSpPr>
        <p:spPr/>
        <p:txBody>
          <a:bodyPr/>
          <a:lstStyle/>
          <a:p>
            <a:fld id="{07B72963-1E16-4417-B179-43FEE79075CE}" type="datetimeFigureOut">
              <a:rPr lang="en-US" smtClean="0"/>
              <a:t>26/10/2024</a:t>
            </a:fld>
            <a:endParaRPr lang="en-US"/>
          </a:p>
        </p:txBody>
      </p:sp>
      <p:sp>
        <p:nvSpPr>
          <p:cNvPr id="6" name="Footer Placeholder 5">
            <a:extLst>
              <a:ext uri="{FF2B5EF4-FFF2-40B4-BE49-F238E27FC236}">
                <a16:creationId xmlns:a16="http://schemas.microsoft.com/office/drawing/2014/main" id="{414719FB-7936-8A7A-292E-822169CAD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826357-1156-5FED-7D39-F0BDD9BE5536}"/>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21981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A7DE-CF9F-0D63-E597-E62FA185D1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BB8390-BABE-6137-DBEA-49CBFF0828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9F2E45-753D-2D46-4C78-5683BF5594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F853FE-95CA-C1A3-9568-1CBAD17F2D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F23823-E214-D830-3E6F-F4CD2CB08C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E2E104-8898-1A7D-FE46-3C41BEEB338F}"/>
              </a:ext>
            </a:extLst>
          </p:cNvPr>
          <p:cNvSpPr>
            <a:spLocks noGrp="1"/>
          </p:cNvSpPr>
          <p:nvPr>
            <p:ph type="dt" sz="half" idx="10"/>
          </p:nvPr>
        </p:nvSpPr>
        <p:spPr/>
        <p:txBody>
          <a:bodyPr/>
          <a:lstStyle/>
          <a:p>
            <a:fld id="{07B72963-1E16-4417-B179-43FEE79075CE}" type="datetimeFigureOut">
              <a:rPr lang="en-US" smtClean="0"/>
              <a:t>26/10/2024</a:t>
            </a:fld>
            <a:endParaRPr lang="en-US"/>
          </a:p>
        </p:txBody>
      </p:sp>
      <p:sp>
        <p:nvSpPr>
          <p:cNvPr id="8" name="Footer Placeholder 7">
            <a:extLst>
              <a:ext uri="{FF2B5EF4-FFF2-40B4-BE49-F238E27FC236}">
                <a16:creationId xmlns:a16="http://schemas.microsoft.com/office/drawing/2014/main" id="{8A9B5D40-4CEE-9AAC-C4BC-50BC75DBC2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565BD-E68C-42A5-A339-E545E2EB1975}"/>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74284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FD18-E710-08E5-42D6-8A1FE480EA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4756F3-F8B4-B14B-1E8F-47B16F62265E}"/>
              </a:ext>
            </a:extLst>
          </p:cNvPr>
          <p:cNvSpPr>
            <a:spLocks noGrp="1"/>
          </p:cNvSpPr>
          <p:nvPr>
            <p:ph type="dt" sz="half" idx="10"/>
          </p:nvPr>
        </p:nvSpPr>
        <p:spPr/>
        <p:txBody>
          <a:bodyPr/>
          <a:lstStyle/>
          <a:p>
            <a:fld id="{07B72963-1E16-4417-B179-43FEE79075CE}" type="datetimeFigureOut">
              <a:rPr lang="en-US" smtClean="0"/>
              <a:t>26/10/2024</a:t>
            </a:fld>
            <a:endParaRPr lang="en-US"/>
          </a:p>
        </p:txBody>
      </p:sp>
      <p:sp>
        <p:nvSpPr>
          <p:cNvPr id="4" name="Footer Placeholder 3">
            <a:extLst>
              <a:ext uri="{FF2B5EF4-FFF2-40B4-BE49-F238E27FC236}">
                <a16:creationId xmlns:a16="http://schemas.microsoft.com/office/drawing/2014/main" id="{FA4D7530-9F0A-D251-1278-AC547091AD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A9B6F3-00A8-41A6-808D-B3EB7832D7C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6737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CCF351-E778-E854-EB00-94F383C29C27}"/>
              </a:ext>
            </a:extLst>
          </p:cNvPr>
          <p:cNvSpPr>
            <a:spLocks noGrp="1"/>
          </p:cNvSpPr>
          <p:nvPr>
            <p:ph type="dt" sz="half" idx="10"/>
          </p:nvPr>
        </p:nvSpPr>
        <p:spPr/>
        <p:txBody>
          <a:bodyPr/>
          <a:lstStyle/>
          <a:p>
            <a:fld id="{07B72963-1E16-4417-B179-43FEE79075CE}" type="datetimeFigureOut">
              <a:rPr lang="en-US" smtClean="0"/>
              <a:t>26/10/2024</a:t>
            </a:fld>
            <a:endParaRPr lang="en-US"/>
          </a:p>
        </p:txBody>
      </p:sp>
      <p:sp>
        <p:nvSpPr>
          <p:cNvPr id="3" name="Footer Placeholder 2">
            <a:extLst>
              <a:ext uri="{FF2B5EF4-FFF2-40B4-BE49-F238E27FC236}">
                <a16:creationId xmlns:a16="http://schemas.microsoft.com/office/drawing/2014/main" id="{E6B9FFE3-E6C1-D350-4434-107C0B0B48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6AA84B-CC63-40AE-9F79-9DB0E67D7BAE}"/>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9270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A0AE-13E0-FE88-A8EF-A4DCCDC2DD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60632E-916B-6D5D-521B-D542C666E0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F66AAA-EA15-A197-3D70-73CEC4980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D9ACFB-2111-177E-97D5-200BCB4E0197}"/>
              </a:ext>
            </a:extLst>
          </p:cNvPr>
          <p:cNvSpPr>
            <a:spLocks noGrp="1"/>
          </p:cNvSpPr>
          <p:nvPr>
            <p:ph type="dt" sz="half" idx="10"/>
          </p:nvPr>
        </p:nvSpPr>
        <p:spPr/>
        <p:txBody>
          <a:bodyPr/>
          <a:lstStyle/>
          <a:p>
            <a:fld id="{07B72963-1E16-4417-B179-43FEE79075CE}" type="datetimeFigureOut">
              <a:rPr lang="en-US" smtClean="0"/>
              <a:t>26/10/2024</a:t>
            </a:fld>
            <a:endParaRPr lang="en-US"/>
          </a:p>
        </p:txBody>
      </p:sp>
      <p:sp>
        <p:nvSpPr>
          <p:cNvPr id="6" name="Footer Placeholder 5">
            <a:extLst>
              <a:ext uri="{FF2B5EF4-FFF2-40B4-BE49-F238E27FC236}">
                <a16:creationId xmlns:a16="http://schemas.microsoft.com/office/drawing/2014/main" id="{0DAC2335-F5C3-E77D-BB6F-02FA186E6B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C9D275-49D1-B36E-00E4-816A801FA26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9937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8F7D-BB7D-7068-4817-EF6363F03D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80C758-29AF-E6BE-B95C-DD9A279173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344342-D8D1-6597-E1BA-81FB7CAE6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8A7E7-48EC-F0A5-6D24-6BAA49411EE5}"/>
              </a:ext>
            </a:extLst>
          </p:cNvPr>
          <p:cNvSpPr>
            <a:spLocks noGrp="1"/>
          </p:cNvSpPr>
          <p:nvPr>
            <p:ph type="dt" sz="half" idx="10"/>
          </p:nvPr>
        </p:nvSpPr>
        <p:spPr/>
        <p:txBody>
          <a:bodyPr/>
          <a:lstStyle/>
          <a:p>
            <a:fld id="{07B72963-1E16-4417-B179-43FEE79075CE}" type="datetimeFigureOut">
              <a:rPr lang="en-US" smtClean="0"/>
              <a:t>26/10/2024</a:t>
            </a:fld>
            <a:endParaRPr lang="en-US"/>
          </a:p>
        </p:txBody>
      </p:sp>
      <p:sp>
        <p:nvSpPr>
          <p:cNvPr id="6" name="Footer Placeholder 5">
            <a:extLst>
              <a:ext uri="{FF2B5EF4-FFF2-40B4-BE49-F238E27FC236}">
                <a16:creationId xmlns:a16="http://schemas.microsoft.com/office/drawing/2014/main" id="{076529AA-17EF-B2B1-7B10-BDDD0EEF6F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E5DB26-5C77-C73A-8FA7-9E1B6EDA760B}"/>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52098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A06A84-B8BA-6CE3-3268-156690A2B6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78E27A-E54C-BCAA-C604-3FB50BE625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F53BE-1737-F1A7-80F4-30A90CC372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72963-1E16-4417-B179-43FEE79075CE}" type="datetimeFigureOut">
              <a:rPr lang="en-US" smtClean="0"/>
              <a:t>26/10/2024</a:t>
            </a:fld>
            <a:endParaRPr lang="en-US"/>
          </a:p>
        </p:txBody>
      </p:sp>
      <p:sp>
        <p:nvSpPr>
          <p:cNvPr id="5" name="Footer Placeholder 4">
            <a:extLst>
              <a:ext uri="{FF2B5EF4-FFF2-40B4-BE49-F238E27FC236}">
                <a16:creationId xmlns:a16="http://schemas.microsoft.com/office/drawing/2014/main" id="{4CED41E7-6355-EAAD-BD09-66CC3A768D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591B47-41AA-CD25-BE3E-88FEE479B2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9AEF1-BF0B-44A0-B0C1-E9435BE7EFA2}"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FDFC42E0-F2C2-226B-65A9-2F9C137788C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83324" y="-102022"/>
            <a:ext cx="1887616" cy="1887616"/>
          </a:xfrm>
          <a:prstGeom prst="rect">
            <a:avLst/>
          </a:prstGeom>
        </p:spPr>
      </p:pic>
    </p:spTree>
    <p:extLst>
      <p:ext uri="{BB962C8B-B14F-4D97-AF65-F5344CB8AC3E}">
        <p14:creationId xmlns:p14="http://schemas.microsoft.com/office/powerpoint/2010/main" val="415321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3"/>
          <a:srcRect r="927"/>
          <a:stretch/>
        </p:blipFill>
        <p:spPr>
          <a:xfrm>
            <a:off x="18288" y="1673"/>
            <a:ext cx="12192000" cy="6854653"/>
          </a:xfrm>
          <a:prstGeom prst="rect">
            <a:avLst/>
          </a:prstGeom>
        </p:spPr>
      </p:pic>
      <p:pic>
        <p:nvPicPr>
          <p:cNvPr id="11" name="Picture 2">
            <a:extLst>
              <a:ext uri="{FF2B5EF4-FFF2-40B4-BE49-F238E27FC236}">
                <a16:creationId xmlns:a16="http://schemas.microsoft.com/office/drawing/2014/main" id="{F513AA61-3167-BC4F-F62E-DD85639AABB7}"/>
              </a:ext>
            </a:extLst>
          </p:cNvPr>
          <p:cNvPicPr>
            <a:picLocks noChangeAspect="1"/>
          </p:cNvPicPr>
          <p:nvPr/>
        </p:nvPicPr>
        <p:blipFill>
          <a:blip r:embed="rId4"/>
          <a:srcRect/>
          <a:stretch>
            <a:fillRect/>
          </a:stretch>
        </p:blipFill>
        <p:spPr>
          <a:xfrm>
            <a:off x="214154" y="1299109"/>
            <a:ext cx="6774473" cy="4259780"/>
          </a:xfrm>
          <a:prstGeom prst="rect">
            <a:avLst/>
          </a:prstGeom>
        </p:spPr>
      </p:pic>
      <p:sp>
        <p:nvSpPr>
          <p:cNvPr id="13" name="Freeform 6">
            <a:extLst>
              <a:ext uri="{FF2B5EF4-FFF2-40B4-BE49-F238E27FC236}">
                <a16:creationId xmlns:a16="http://schemas.microsoft.com/office/drawing/2014/main"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90D87A4-5E16-ABCE-5FD5-95D3C159389C}"/>
              </a:ext>
            </a:extLst>
          </p:cNvPr>
          <p:cNvPicPr>
            <a:picLocks noChangeAspect="1"/>
          </p:cNvPicPr>
          <p:nvPr/>
        </p:nvPicPr>
        <p:blipFill>
          <a:blip r:embed="rId6"/>
          <a:stretch>
            <a:fillRect/>
          </a:stretch>
        </p:blipFill>
        <p:spPr>
          <a:xfrm>
            <a:off x="1357032" y="2353625"/>
            <a:ext cx="4986960" cy="2011854"/>
          </a:xfrm>
          <a:prstGeom prst="rect">
            <a:avLst/>
          </a:prstGeom>
        </p:spPr>
      </p:pic>
    </p:spTree>
    <p:extLst>
      <p:ext uri="{BB962C8B-B14F-4D97-AF65-F5344CB8AC3E}">
        <p14:creationId xmlns:p14="http://schemas.microsoft.com/office/powerpoint/2010/main" val="9088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32" name="Freeform 7">
            <a:extLst>
              <a:ext uri="{FF2B5EF4-FFF2-40B4-BE49-F238E27FC236}">
                <a16:creationId xmlns:a16="http://schemas.microsoft.com/office/drawing/2014/main" id="{EF128099-7834-65BA-22F3-C20389D1596B}"/>
              </a:ext>
            </a:extLst>
          </p:cNvPr>
          <p:cNvSpPr/>
          <p:nvPr/>
        </p:nvSpPr>
        <p:spPr>
          <a:xfrm>
            <a:off x="1028700" y="1888314"/>
            <a:ext cx="3291027" cy="4720225"/>
          </a:xfrm>
          <a:custGeom>
            <a:avLst/>
            <a:gdLst/>
            <a:ahLst/>
            <a:cxnLst/>
            <a:rect l="l" t="t" r="r" b="b"/>
            <a:pathLst>
              <a:path w="2032092" h="2997554">
                <a:moveTo>
                  <a:pt x="0" y="0"/>
                </a:moveTo>
                <a:lnTo>
                  <a:pt x="2032092" y="0"/>
                </a:lnTo>
                <a:lnTo>
                  <a:pt x="2032092" y="2997554"/>
                </a:lnTo>
                <a:lnTo>
                  <a:pt x="0" y="299755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a:t>
            </a:r>
          </a:p>
        </p:txBody>
      </p:sp>
      <p:pic>
        <p:nvPicPr>
          <p:cNvPr id="33" name="Picture 32">
            <a:extLst>
              <a:ext uri="{FF2B5EF4-FFF2-40B4-BE49-F238E27FC236}">
                <a16:creationId xmlns:a16="http://schemas.microsoft.com/office/drawing/2014/main" id="{BB28144B-C7FC-69A6-2A2F-27CA96853DFD}"/>
              </a:ext>
            </a:extLst>
          </p:cNvPr>
          <p:cNvPicPr>
            <a:picLocks noChangeAspect="1"/>
          </p:cNvPicPr>
          <p:nvPr/>
        </p:nvPicPr>
        <p:blipFill>
          <a:blip r:embed="rId4"/>
          <a:stretch>
            <a:fillRect/>
          </a:stretch>
        </p:blipFill>
        <p:spPr>
          <a:xfrm>
            <a:off x="3763298" y="1878555"/>
            <a:ext cx="8428702" cy="4526341"/>
          </a:xfrm>
          <a:prstGeom prst="rect">
            <a:avLst/>
          </a:prstGeom>
        </p:spPr>
      </p:pic>
      <p:sp>
        <p:nvSpPr>
          <p:cNvPr id="36" name="TextBox 35">
            <a:extLst>
              <a:ext uri="{FF2B5EF4-FFF2-40B4-BE49-F238E27FC236}">
                <a16:creationId xmlns:a16="http://schemas.microsoft.com/office/drawing/2014/main" id="{08AF517B-9E5A-841A-C3E6-4EA2C6AB42D0}"/>
              </a:ext>
            </a:extLst>
          </p:cNvPr>
          <p:cNvSpPr txBox="1"/>
          <p:nvPr/>
        </p:nvSpPr>
        <p:spPr>
          <a:xfrm>
            <a:off x="4201609" y="2141017"/>
            <a:ext cx="7587619" cy="2051972"/>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Trò</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chơi</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Truyền</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hoa</a:t>
            </a:r>
            <a:endPar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lvl="0" algn="just">
              <a:lnSpc>
                <a:spcPct val="115000"/>
              </a:lnSpc>
              <a:spcAft>
                <a:spcPts val="800"/>
              </a:spcAft>
            </a:pP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Kể</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các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bài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đọc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em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đã</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học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nằm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trong</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chủ</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điểm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Thiên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nhiên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kì</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thú</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305273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8" name="Google Shape;384;p27">
            <a:extLst>
              <a:ext uri="{FF2B5EF4-FFF2-40B4-BE49-F238E27FC236}">
                <a16:creationId xmlns:a16="http://schemas.microsoft.com/office/drawing/2014/main" id="{F9786E26-9EC3-629A-F9AF-90B65C20DC8C}"/>
              </a:ext>
            </a:extLst>
          </p:cNvPr>
          <p:cNvSpPr/>
          <p:nvPr/>
        </p:nvSpPr>
        <p:spPr>
          <a:xfrm>
            <a:off x="3453793" y="1496879"/>
            <a:ext cx="130072" cy="130021"/>
          </a:xfrm>
          <a:custGeom>
            <a:avLst/>
            <a:gdLst/>
            <a:ahLst/>
            <a:cxnLst/>
            <a:rect l="l" t="t" r="r" b="b"/>
            <a:pathLst>
              <a:path w="2954" h="2953" extrusionOk="0">
                <a:moveTo>
                  <a:pt x="1" y="0"/>
                </a:moveTo>
                <a:lnTo>
                  <a:pt x="1" y="2952"/>
                </a:lnTo>
                <a:lnTo>
                  <a:pt x="2953" y="2952"/>
                </a:lnTo>
                <a:lnTo>
                  <a:pt x="2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Hình chữ nhật: Góc Tròn 6">
            <a:extLst>
              <a:ext uri="{FF2B5EF4-FFF2-40B4-BE49-F238E27FC236}">
                <a16:creationId xmlns:a16="http://schemas.microsoft.com/office/drawing/2014/main" id="{AA653F25-653C-1A20-E892-878B7B6370F9}"/>
              </a:ext>
            </a:extLst>
          </p:cNvPr>
          <p:cNvSpPr/>
          <p:nvPr/>
        </p:nvSpPr>
        <p:spPr>
          <a:xfrm>
            <a:off x="414550" y="1561889"/>
            <a:ext cx="7504807" cy="4156005"/>
          </a:xfrm>
          <a:custGeom>
            <a:avLst/>
            <a:gdLst>
              <a:gd name="connsiteX0" fmla="*/ 0 w 7504807"/>
              <a:gd name="connsiteY0" fmla="*/ 622382 h 3734219"/>
              <a:gd name="connsiteX1" fmla="*/ 622382 w 7504807"/>
              <a:gd name="connsiteY1" fmla="*/ 0 h 3734219"/>
              <a:gd name="connsiteX2" fmla="*/ 6882425 w 7504807"/>
              <a:gd name="connsiteY2" fmla="*/ 0 h 3734219"/>
              <a:gd name="connsiteX3" fmla="*/ 7504807 w 7504807"/>
              <a:gd name="connsiteY3" fmla="*/ 622382 h 3734219"/>
              <a:gd name="connsiteX4" fmla="*/ 7504807 w 7504807"/>
              <a:gd name="connsiteY4" fmla="*/ 3111837 h 3734219"/>
              <a:gd name="connsiteX5" fmla="*/ 6882425 w 7504807"/>
              <a:gd name="connsiteY5" fmla="*/ 3734219 h 3734219"/>
              <a:gd name="connsiteX6" fmla="*/ 622382 w 7504807"/>
              <a:gd name="connsiteY6" fmla="*/ 3734219 h 3734219"/>
              <a:gd name="connsiteX7" fmla="*/ 0 w 7504807"/>
              <a:gd name="connsiteY7" fmla="*/ 3111837 h 3734219"/>
              <a:gd name="connsiteX8" fmla="*/ 0 w 7504807"/>
              <a:gd name="connsiteY8" fmla="*/ 622382 h 373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3734219" fill="none" extrusionOk="0">
                <a:moveTo>
                  <a:pt x="0" y="622382"/>
                </a:moveTo>
                <a:cubicBezTo>
                  <a:pt x="-48681" y="281677"/>
                  <a:pt x="274012" y="26337"/>
                  <a:pt x="622382" y="0"/>
                </a:cubicBezTo>
                <a:cubicBezTo>
                  <a:pt x="2037764" y="77600"/>
                  <a:pt x="5346374" y="-27269"/>
                  <a:pt x="6882425" y="0"/>
                </a:cubicBezTo>
                <a:cubicBezTo>
                  <a:pt x="7239929" y="-18167"/>
                  <a:pt x="7514962" y="281640"/>
                  <a:pt x="7504807" y="622382"/>
                </a:cubicBezTo>
                <a:cubicBezTo>
                  <a:pt x="7613807" y="1711273"/>
                  <a:pt x="7426598" y="2680466"/>
                  <a:pt x="7504807" y="3111837"/>
                </a:cubicBezTo>
                <a:cubicBezTo>
                  <a:pt x="7448393" y="3433500"/>
                  <a:pt x="7186488" y="3751714"/>
                  <a:pt x="6882425" y="3734219"/>
                </a:cubicBezTo>
                <a:cubicBezTo>
                  <a:pt x="5419859" y="3783396"/>
                  <a:pt x="2250097" y="3611517"/>
                  <a:pt x="622382" y="3734219"/>
                </a:cubicBezTo>
                <a:cubicBezTo>
                  <a:pt x="273319" y="3775163"/>
                  <a:pt x="-22341" y="3474805"/>
                  <a:pt x="0" y="3111837"/>
                </a:cubicBezTo>
                <a:cubicBezTo>
                  <a:pt x="47022" y="2590482"/>
                  <a:pt x="104569" y="1458466"/>
                  <a:pt x="0" y="622382"/>
                </a:cubicBezTo>
                <a:close/>
              </a:path>
              <a:path w="7504807" h="3734219" stroke="0" extrusionOk="0">
                <a:moveTo>
                  <a:pt x="0" y="622382"/>
                </a:moveTo>
                <a:cubicBezTo>
                  <a:pt x="21605" y="276180"/>
                  <a:pt x="313853" y="-2349"/>
                  <a:pt x="622382" y="0"/>
                </a:cubicBezTo>
                <a:cubicBezTo>
                  <a:pt x="3569367" y="-129276"/>
                  <a:pt x="5338821" y="-77778"/>
                  <a:pt x="6882425" y="0"/>
                </a:cubicBezTo>
                <a:cubicBezTo>
                  <a:pt x="7220475" y="-18114"/>
                  <a:pt x="7502893" y="289685"/>
                  <a:pt x="7504807" y="622382"/>
                </a:cubicBezTo>
                <a:cubicBezTo>
                  <a:pt x="7586406" y="940573"/>
                  <a:pt x="7659107" y="2074835"/>
                  <a:pt x="7504807" y="3111837"/>
                </a:cubicBezTo>
                <a:cubicBezTo>
                  <a:pt x="7511177" y="3469002"/>
                  <a:pt x="7176216" y="3751192"/>
                  <a:pt x="6882425" y="3734219"/>
                </a:cubicBezTo>
                <a:cubicBezTo>
                  <a:pt x="3792671" y="3778439"/>
                  <a:pt x="1443219" y="3704837"/>
                  <a:pt x="622382" y="3734219"/>
                </a:cubicBezTo>
                <a:cubicBezTo>
                  <a:pt x="268258" y="3694289"/>
                  <a:pt x="-4402" y="3454552"/>
                  <a:pt x="0" y="3111837"/>
                </a:cubicBezTo>
                <a:cubicBezTo>
                  <a:pt x="-159954" y="1914173"/>
                  <a:pt x="22140" y="1009064"/>
                  <a:pt x="0" y="622382"/>
                </a:cubicBezTo>
                <a:close/>
              </a:path>
            </a:pathLst>
          </a:custGeom>
          <a:solidFill>
            <a:schemeClr val="bg1"/>
          </a:solidFill>
          <a:ln w="38100">
            <a:solidFill>
              <a:srgbClr val="7A1729"/>
            </a:solidFill>
            <a:prstDash val="dash"/>
            <a:extLst>
              <a:ext uri="{C807C97D-BFC1-408E-A445-0C87EB9F89A2}">
                <ask:lineSketchStyleProps xmlns:ask="http://schemas.microsoft.com/office/drawing/2018/sketchyshapes" sd="2925326911">
                  <a:custGeom>
                    <a:avLst/>
                    <a:gdLst>
                      <a:gd name="connsiteX0" fmla="*/ 0 w 7504807"/>
                      <a:gd name="connsiteY0" fmla="*/ 692681 h 4156005"/>
                      <a:gd name="connsiteX1" fmla="*/ 692681 w 7504807"/>
                      <a:gd name="connsiteY1" fmla="*/ 0 h 4156005"/>
                      <a:gd name="connsiteX2" fmla="*/ 6812126 w 7504807"/>
                      <a:gd name="connsiteY2" fmla="*/ 0 h 4156005"/>
                      <a:gd name="connsiteX3" fmla="*/ 7504807 w 7504807"/>
                      <a:gd name="connsiteY3" fmla="*/ 692681 h 4156005"/>
                      <a:gd name="connsiteX4" fmla="*/ 7504807 w 7504807"/>
                      <a:gd name="connsiteY4" fmla="*/ 3463324 h 4156005"/>
                      <a:gd name="connsiteX5" fmla="*/ 6812126 w 7504807"/>
                      <a:gd name="connsiteY5" fmla="*/ 4156005 h 4156005"/>
                      <a:gd name="connsiteX6" fmla="*/ 692681 w 7504807"/>
                      <a:gd name="connsiteY6" fmla="*/ 4156005 h 4156005"/>
                      <a:gd name="connsiteX7" fmla="*/ 0 w 7504807"/>
                      <a:gd name="connsiteY7" fmla="*/ 3463324 h 4156005"/>
                      <a:gd name="connsiteX8" fmla="*/ 0 w 7504807"/>
                      <a:gd name="connsiteY8" fmla="*/ 692681 h 415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4156005" fill="none" extrusionOk="0">
                        <a:moveTo>
                          <a:pt x="0" y="692681"/>
                        </a:moveTo>
                        <a:cubicBezTo>
                          <a:pt x="-13280" y="310950"/>
                          <a:pt x="302121" y="45445"/>
                          <a:pt x="692681" y="0"/>
                        </a:cubicBezTo>
                        <a:cubicBezTo>
                          <a:pt x="1364912" y="77600"/>
                          <a:pt x="5903271" y="-27269"/>
                          <a:pt x="6812126" y="0"/>
                        </a:cubicBezTo>
                        <a:cubicBezTo>
                          <a:pt x="7225856" y="-41121"/>
                          <a:pt x="7543682" y="321568"/>
                          <a:pt x="7504807" y="692681"/>
                        </a:cubicBezTo>
                        <a:cubicBezTo>
                          <a:pt x="7613807" y="1487364"/>
                          <a:pt x="7426598" y="3017731"/>
                          <a:pt x="7504807" y="3463324"/>
                        </a:cubicBezTo>
                        <a:cubicBezTo>
                          <a:pt x="7452496" y="3825417"/>
                          <a:pt x="7125871" y="4186353"/>
                          <a:pt x="6812126" y="4156005"/>
                        </a:cubicBezTo>
                        <a:cubicBezTo>
                          <a:pt x="5361603" y="4205182"/>
                          <a:pt x="2515538" y="4033303"/>
                          <a:pt x="692681" y="4156005"/>
                        </a:cubicBezTo>
                        <a:cubicBezTo>
                          <a:pt x="309516" y="4160675"/>
                          <a:pt x="-51717" y="3890410"/>
                          <a:pt x="0" y="3463324"/>
                        </a:cubicBezTo>
                        <a:cubicBezTo>
                          <a:pt x="47022" y="2215581"/>
                          <a:pt x="104569" y="1092701"/>
                          <a:pt x="0" y="692681"/>
                        </a:cubicBezTo>
                        <a:close/>
                      </a:path>
                      <a:path w="7504807" h="4156005" stroke="0" extrusionOk="0">
                        <a:moveTo>
                          <a:pt x="0" y="692681"/>
                        </a:moveTo>
                        <a:cubicBezTo>
                          <a:pt x="58048" y="303489"/>
                          <a:pt x="347072" y="-2465"/>
                          <a:pt x="692681" y="0"/>
                        </a:cubicBezTo>
                        <a:cubicBezTo>
                          <a:pt x="3321700" y="-129276"/>
                          <a:pt x="4818931" y="-77778"/>
                          <a:pt x="6812126" y="0"/>
                        </a:cubicBezTo>
                        <a:cubicBezTo>
                          <a:pt x="7178698" y="-50959"/>
                          <a:pt x="7501853" y="327156"/>
                          <a:pt x="7504807" y="692681"/>
                        </a:cubicBezTo>
                        <a:cubicBezTo>
                          <a:pt x="7586406" y="996241"/>
                          <a:pt x="7659107" y="2259472"/>
                          <a:pt x="7504807" y="3463324"/>
                        </a:cubicBezTo>
                        <a:cubicBezTo>
                          <a:pt x="7513459" y="3864128"/>
                          <a:pt x="7180452" y="4160842"/>
                          <a:pt x="6812126" y="4156005"/>
                        </a:cubicBezTo>
                        <a:cubicBezTo>
                          <a:pt x="4872937" y="4200225"/>
                          <a:pt x="2177807" y="4126623"/>
                          <a:pt x="692681" y="4156005"/>
                        </a:cubicBezTo>
                        <a:cubicBezTo>
                          <a:pt x="296888" y="4105148"/>
                          <a:pt x="-43201" y="3835896"/>
                          <a:pt x="0" y="3463324"/>
                        </a:cubicBezTo>
                        <a:cubicBezTo>
                          <a:pt x="-159954" y="2718650"/>
                          <a:pt x="22140" y="1398215"/>
                          <a:pt x="0" y="692681"/>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Freeform 6">
            <a:extLst>
              <a:ext uri="{FF2B5EF4-FFF2-40B4-BE49-F238E27FC236}">
                <a16:creationId xmlns:a16="http://schemas.microsoft.com/office/drawing/2014/main" id="{1B1DFCDD-38D2-F683-748A-4350EC7F1198}"/>
              </a:ext>
            </a:extLst>
          </p:cNvPr>
          <p:cNvSpPr/>
          <p:nvPr/>
        </p:nvSpPr>
        <p:spPr>
          <a:xfrm>
            <a:off x="6660465" y="1182604"/>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2" name="Picture 1">
            <a:extLst>
              <a:ext uri="{FF2B5EF4-FFF2-40B4-BE49-F238E27FC236}">
                <a16:creationId xmlns:a16="http://schemas.microsoft.com/office/drawing/2014/main" id="{63311120-E314-F415-889B-A2DDE0A1BA1F}"/>
              </a:ext>
            </a:extLst>
          </p:cNvPr>
          <p:cNvPicPr>
            <a:picLocks noChangeAspect="1"/>
          </p:cNvPicPr>
          <p:nvPr/>
        </p:nvPicPr>
        <p:blipFill>
          <a:blip r:embed="rId4"/>
          <a:stretch>
            <a:fillRect/>
          </a:stretch>
        </p:blipFill>
        <p:spPr>
          <a:xfrm>
            <a:off x="2397021" y="2273656"/>
            <a:ext cx="3115326" cy="829128"/>
          </a:xfrm>
          <a:prstGeom prst="rect">
            <a:avLst/>
          </a:prstGeom>
        </p:spPr>
      </p:pic>
      <p:pic>
        <p:nvPicPr>
          <p:cNvPr id="3" name="Picture 2">
            <a:extLst>
              <a:ext uri="{FF2B5EF4-FFF2-40B4-BE49-F238E27FC236}">
                <a16:creationId xmlns:a16="http://schemas.microsoft.com/office/drawing/2014/main" id="{CB8D82B4-EF6B-A4DB-C37E-78927E1DDCF8}"/>
              </a:ext>
            </a:extLst>
          </p:cNvPr>
          <p:cNvPicPr>
            <a:picLocks noChangeAspect="1"/>
          </p:cNvPicPr>
          <p:nvPr/>
        </p:nvPicPr>
        <p:blipFill>
          <a:blip r:embed="rId5"/>
          <a:stretch>
            <a:fillRect/>
          </a:stretch>
        </p:blipFill>
        <p:spPr>
          <a:xfrm>
            <a:off x="797256" y="3137916"/>
            <a:ext cx="6407451" cy="1322947"/>
          </a:xfrm>
          <a:prstGeom prst="rect">
            <a:avLst/>
          </a:prstGeom>
        </p:spPr>
      </p:pic>
      <p:sp>
        <p:nvSpPr>
          <p:cNvPr id="6" name="TextBox 5">
            <a:extLst>
              <a:ext uri="{FF2B5EF4-FFF2-40B4-BE49-F238E27FC236}">
                <a16:creationId xmlns:a16="http://schemas.microsoft.com/office/drawing/2014/main" id="{D72E9069-5232-0D1F-550B-AA9752B4AD5A}"/>
              </a:ext>
            </a:extLst>
          </p:cNvPr>
          <p:cNvSpPr txBox="1"/>
          <p:nvPr/>
        </p:nvSpPr>
        <p:spPr>
          <a:xfrm>
            <a:off x="3320142" y="4516308"/>
            <a:ext cx="2002971" cy="707886"/>
          </a:xfrm>
          <a:prstGeom prst="rect">
            <a:avLst/>
          </a:prstGeom>
          <a:noFill/>
        </p:spPr>
        <p:txBody>
          <a:bodyPr wrap="square" rtlCol="0">
            <a:spAutoFit/>
          </a:bodyPr>
          <a:lstStyle/>
          <a:p>
            <a:r>
              <a:rPr lang="en-US" sz="4000" b="1" dirty="0" err="1"/>
              <a:t>Tiết</a:t>
            </a:r>
            <a:r>
              <a:rPr lang="en-US" sz="4000" b="1" dirty="0"/>
              <a:t> 2</a:t>
            </a:r>
          </a:p>
        </p:txBody>
      </p:sp>
    </p:spTree>
    <p:extLst>
      <p:ext uri="{BB962C8B-B14F-4D97-AF65-F5344CB8AC3E}">
        <p14:creationId xmlns:p14="http://schemas.microsoft.com/office/powerpoint/2010/main" val="2367914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1151460" y="113335"/>
            <a:ext cx="10307475" cy="707886"/>
          </a:xfrm>
          <a:prstGeom prst="rect">
            <a:avLst/>
          </a:prstGeom>
          <a:noFill/>
        </p:spPr>
        <p:txBody>
          <a:bodyPr wrap="square" rtlCol="0">
            <a:spAutoFit/>
          </a:bodyPr>
          <a:lstStyle/>
          <a:p>
            <a:pPr lvl="0" algn="just"/>
            <a:r>
              <a:rPr lang="en-US" sz="4000" b="1" dirty="0">
                <a:solidFill>
                  <a:srgbClr val="7A1729"/>
                </a:solidFill>
                <a:latin typeface="Calibri" panose="020F0502020204030204" pitchFamily="34" charset="0"/>
                <a:cs typeface="Calibri" panose="020F0502020204030204" pitchFamily="34" charset="0"/>
              </a:rPr>
              <a:t>1</a:t>
            </a:r>
            <a:r>
              <a:rPr lang="vi-VN" sz="4000" b="1" dirty="0">
                <a:solidFill>
                  <a:srgbClr val="7A1729"/>
                </a:solidFill>
                <a:latin typeface="Calibri" panose="020F0502020204030204" pitchFamily="34" charset="0"/>
                <a:cs typeface="Calibri" panose="020F0502020204030204" pitchFamily="34" charset="0"/>
              </a:rPr>
              <a:t>. Đọc 1 bài dưới đây và trả lời câu hỏi.</a:t>
            </a:r>
            <a:endParaRPr kumimoji="0" lang="vi-VN" sz="4000" b="0" i="0" u="none" strike="noStrike" kern="1200" cap="none" spc="0" normalizeH="0" baseline="0" noProof="0" dirty="0">
              <a:ln>
                <a:noFill/>
              </a:ln>
              <a:solidFill>
                <a:srgbClr val="7A1729"/>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F37EEA5-09F0-B991-D231-0164A8F2DDD0}"/>
              </a:ext>
            </a:extLst>
          </p:cNvPr>
          <p:cNvPicPr>
            <a:picLocks noChangeAspect="1"/>
          </p:cNvPicPr>
          <p:nvPr/>
        </p:nvPicPr>
        <p:blipFill>
          <a:blip r:embed="rId5"/>
          <a:stretch>
            <a:fillRect/>
          </a:stretch>
        </p:blipFill>
        <p:spPr>
          <a:xfrm>
            <a:off x="1154573" y="1577774"/>
            <a:ext cx="9683655" cy="4522084"/>
          </a:xfrm>
          <a:prstGeom prst="rect">
            <a:avLst/>
          </a:prstGeom>
        </p:spPr>
      </p:pic>
    </p:spTree>
    <p:extLst>
      <p:ext uri="{BB962C8B-B14F-4D97-AF65-F5344CB8AC3E}">
        <p14:creationId xmlns:p14="http://schemas.microsoft.com/office/powerpoint/2010/main" val="145187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358815"/>
            <a:ext cx="11875269" cy="6253567"/>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178833" y="0"/>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60164DC-891D-20A7-4D40-70E189CD27BB}"/>
              </a:ext>
            </a:extLst>
          </p:cNvPr>
          <p:cNvPicPr>
            <a:picLocks noChangeAspect="1"/>
          </p:cNvPicPr>
          <p:nvPr/>
        </p:nvPicPr>
        <p:blipFill>
          <a:blip r:embed="rId5"/>
          <a:stretch>
            <a:fillRect/>
          </a:stretch>
        </p:blipFill>
        <p:spPr>
          <a:xfrm>
            <a:off x="3219362" y="597095"/>
            <a:ext cx="4919898" cy="987638"/>
          </a:xfrm>
          <a:prstGeom prst="rect">
            <a:avLst/>
          </a:prstGeom>
        </p:spPr>
      </p:pic>
      <p:grpSp>
        <p:nvGrpSpPr>
          <p:cNvPr id="6" name="Group 5">
            <a:extLst>
              <a:ext uri="{FF2B5EF4-FFF2-40B4-BE49-F238E27FC236}">
                <a16:creationId xmlns:a16="http://schemas.microsoft.com/office/drawing/2014/main" id="{15A9D52F-9348-C22C-64F2-2A590E62D022}"/>
              </a:ext>
            </a:extLst>
          </p:cNvPr>
          <p:cNvGrpSpPr/>
          <p:nvPr/>
        </p:nvGrpSpPr>
        <p:grpSpPr>
          <a:xfrm>
            <a:off x="917002" y="1096425"/>
            <a:ext cx="10264142" cy="5096031"/>
            <a:chOff x="-103575" y="184979"/>
            <a:chExt cx="9257145" cy="5096031"/>
          </a:xfrm>
        </p:grpSpPr>
        <p:sp>
          <p:nvSpPr>
            <p:cNvPr id="9" name="Rectangle: Rounded Corners 30">
              <a:extLst>
                <a:ext uri="{FF2B5EF4-FFF2-40B4-BE49-F238E27FC236}">
                  <a16:creationId xmlns:a16="http://schemas.microsoft.com/office/drawing/2014/main" id="{0E96A4AB-4EEE-1EF5-DF2E-38EF4C944C69}"/>
                </a:ext>
              </a:extLst>
            </p:cNvPr>
            <p:cNvSpPr/>
            <p:nvPr/>
          </p:nvSpPr>
          <p:spPr>
            <a:xfrm>
              <a:off x="432384" y="1097352"/>
              <a:ext cx="8721186" cy="4183658"/>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9669881"/>
                        <a:gd name="connsiteY0" fmla="*/ 945297 h 4183658"/>
                        <a:gd name="connsiteX1" fmla="*/ 904100 w 9669881"/>
                        <a:gd name="connsiteY1" fmla="*/ 0 h 4183658"/>
                        <a:gd name="connsiteX2" fmla="*/ 1948580 w 9669881"/>
                        <a:gd name="connsiteY2" fmla="*/ 0 h 4183658"/>
                        <a:gd name="connsiteX3" fmla="*/ 2914443 w 9669881"/>
                        <a:gd name="connsiteY3" fmla="*/ 0 h 4183658"/>
                        <a:gd name="connsiteX4" fmla="*/ 3801692 w 9669881"/>
                        <a:gd name="connsiteY4" fmla="*/ 0 h 4183658"/>
                        <a:gd name="connsiteX5" fmla="*/ 4767555 w 9669881"/>
                        <a:gd name="connsiteY5" fmla="*/ 0 h 4183658"/>
                        <a:gd name="connsiteX6" fmla="*/ 5890651 w 9669881"/>
                        <a:gd name="connsiteY6" fmla="*/ 0 h 4183658"/>
                        <a:gd name="connsiteX7" fmla="*/ 6777898 w 9669881"/>
                        <a:gd name="connsiteY7" fmla="*/ 0 h 4183658"/>
                        <a:gd name="connsiteX8" fmla="*/ 7665144 w 9669881"/>
                        <a:gd name="connsiteY8" fmla="*/ 0 h 4183658"/>
                        <a:gd name="connsiteX9" fmla="*/ 8765780 w 9669881"/>
                        <a:gd name="connsiteY9" fmla="*/ 0 h 4183658"/>
                        <a:gd name="connsiteX10" fmla="*/ 9669881 w 9669881"/>
                        <a:gd name="connsiteY10" fmla="*/ 945297 h 4183658"/>
                        <a:gd name="connsiteX11" fmla="*/ 9669881 w 9669881"/>
                        <a:gd name="connsiteY11" fmla="*/ 2023037 h 4183658"/>
                        <a:gd name="connsiteX12" fmla="*/ 9669881 w 9669881"/>
                        <a:gd name="connsiteY12" fmla="*/ 3238360 h 4183658"/>
                        <a:gd name="connsiteX13" fmla="*/ 8765780 w 9669881"/>
                        <a:gd name="connsiteY13" fmla="*/ 4183658 h 4183658"/>
                        <a:gd name="connsiteX14" fmla="*/ 7878533 w 9669881"/>
                        <a:gd name="connsiteY14" fmla="*/ 4183658 h 4183658"/>
                        <a:gd name="connsiteX15" fmla="*/ 6598203 w 9669881"/>
                        <a:gd name="connsiteY15" fmla="*/ 4183658 h 4183658"/>
                        <a:gd name="connsiteX16" fmla="*/ 6036655 w 9669881"/>
                        <a:gd name="connsiteY16" fmla="*/ 4183658 h 4183658"/>
                        <a:gd name="connsiteX17" fmla="*/ 5475106 w 9669881"/>
                        <a:gd name="connsiteY17" fmla="*/ 4183658 h 4183658"/>
                        <a:gd name="connsiteX18" fmla="*/ 4194774 w 9669881"/>
                        <a:gd name="connsiteY18" fmla="*/ 4183658 h 4183658"/>
                        <a:gd name="connsiteX19" fmla="*/ 3228911 w 9669881"/>
                        <a:gd name="connsiteY19" fmla="*/ 4183658 h 4183658"/>
                        <a:gd name="connsiteX20" fmla="*/ 1948580 w 9669881"/>
                        <a:gd name="connsiteY20" fmla="*/ 4183658 h 4183658"/>
                        <a:gd name="connsiteX21" fmla="*/ 904100 w 9669881"/>
                        <a:gd name="connsiteY21" fmla="*/ 4183658 h 4183658"/>
                        <a:gd name="connsiteX22" fmla="*/ 0 w 9669881"/>
                        <a:gd name="connsiteY22" fmla="*/ 3238360 h 4183658"/>
                        <a:gd name="connsiteX23" fmla="*/ 0 w 9669881"/>
                        <a:gd name="connsiteY23" fmla="*/ 2114758 h 4183658"/>
                        <a:gd name="connsiteX24" fmla="*/ 0 w 9669881"/>
                        <a:gd name="connsiteY24" fmla="*/ 945297 h 4183658"/>
                        <a:gd name="connsiteX0" fmla="*/ 0 w 9669881"/>
                        <a:gd name="connsiteY0" fmla="*/ 945297 h 4183658"/>
                        <a:gd name="connsiteX1" fmla="*/ 904100 w 9669881"/>
                        <a:gd name="connsiteY1" fmla="*/ 0 h 4183658"/>
                        <a:gd name="connsiteX2" fmla="*/ 1869963 w 9669881"/>
                        <a:gd name="connsiteY2" fmla="*/ 0 h 4183658"/>
                        <a:gd name="connsiteX3" fmla="*/ 2914443 w 9669881"/>
                        <a:gd name="connsiteY3" fmla="*/ 0 h 4183658"/>
                        <a:gd name="connsiteX4" fmla="*/ 3801692 w 9669881"/>
                        <a:gd name="connsiteY4" fmla="*/ 0 h 4183658"/>
                        <a:gd name="connsiteX5" fmla="*/ 5003405 w 9669881"/>
                        <a:gd name="connsiteY5" fmla="*/ 0 h 4183658"/>
                        <a:gd name="connsiteX6" fmla="*/ 5890651 w 9669881"/>
                        <a:gd name="connsiteY6" fmla="*/ 0 h 4183658"/>
                        <a:gd name="connsiteX7" fmla="*/ 7013748 w 9669881"/>
                        <a:gd name="connsiteY7" fmla="*/ 0 h 4183658"/>
                        <a:gd name="connsiteX8" fmla="*/ 8765780 w 9669881"/>
                        <a:gd name="connsiteY8" fmla="*/ 0 h 4183658"/>
                        <a:gd name="connsiteX9" fmla="*/ 9669881 w 9669881"/>
                        <a:gd name="connsiteY9" fmla="*/ 945297 h 4183658"/>
                        <a:gd name="connsiteX10" fmla="*/ 9669881 w 9669881"/>
                        <a:gd name="connsiteY10" fmla="*/ 2091829 h 4183658"/>
                        <a:gd name="connsiteX11" fmla="*/ 9669881 w 9669881"/>
                        <a:gd name="connsiteY11" fmla="*/ 3238360 h 4183658"/>
                        <a:gd name="connsiteX12" fmla="*/ 8765780 w 9669881"/>
                        <a:gd name="connsiteY12" fmla="*/ 4183658 h 4183658"/>
                        <a:gd name="connsiteX13" fmla="*/ 7564066 w 9669881"/>
                        <a:gd name="connsiteY13" fmla="*/ 4183658 h 4183658"/>
                        <a:gd name="connsiteX14" fmla="*/ 6519586 w 9669881"/>
                        <a:gd name="connsiteY14" fmla="*/ 4183658 h 4183658"/>
                        <a:gd name="connsiteX15" fmla="*/ 5475106 w 9669881"/>
                        <a:gd name="connsiteY15" fmla="*/ 4183658 h 4183658"/>
                        <a:gd name="connsiteX16" fmla="*/ 4509241 w 9669881"/>
                        <a:gd name="connsiteY16" fmla="*/ 4183658 h 4183658"/>
                        <a:gd name="connsiteX17" fmla="*/ 3464761 w 9669881"/>
                        <a:gd name="connsiteY17" fmla="*/ 4183658 h 4183658"/>
                        <a:gd name="connsiteX18" fmla="*/ 2263048 w 9669881"/>
                        <a:gd name="connsiteY18" fmla="*/ 4183658 h 4183658"/>
                        <a:gd name="connsiteX19" fmla="*/ 904100 w 9669881"/>
                        <a:gd name="connsiteY19" fmla="*/ 4183658 h 4183658"/>
                        <a:gd name="connsiteX20" fmla="*/ 0 w 9669881"/>
                        <a:gd name="connsiteY20" fmla="*/ 3238360 h 4183658"/>
                        <a:gd name="connsiteX21" fmla="*/ 0 w 9669881"/>
                        <a:gd name="connsiteY21" fmla="*/ 2045967 h 4183658"/>
                        <a:gd name="connsiteX22" fmla="*/ 0 w 9669881"/>
                        <a:gd name="connsiteY22" fmla="*/ 945297 h 418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69881" h="4183658" fill="none" extrusionOk="0">
                          <a:moveTo>
                            <a:pt x="0" y="945297"/>
                          </a:moveTo>
                          <a:cubicBezTo>
                            <a:pt x="37926" y="343508"/>
                            <a:pt x="509715" y="-165046"/>
                            <a:pt x="904100" y="0"/>
                          </a:cubicBezTo>
                          <a:cubicBezTo>
                            <a:pt x="1223225" y="-22907"/>
                            <a:pt x="1506916" y="12420"/>
                            <a:pt x="1948580" y="0"/>
                          </a:cubicBezTo>
                          <a:cubicBezTo>
                            <a:pt x="2428553" y="-9968"/>
                            <a:pt x="2469895" y="38688"/>
                            <a:pt x="2914443" y="0"/>
                          </a:cubicBezTo>
                          <a:cubicBezTo>
                            <a:pt x="3377139" y="-38340"/>
                            <a:pt x="3434216" y="-4976"/>
                            <a:pt x="3801692" y="0"/>
                          </a:cubicBezTo>
                          <a:cubicBezTo>
                            <a:pt x="4125728" y="18560"/>
                            <a:pt x="4492023" y="45682"/>
                            <a:pt x="4767555" y="0"/>
                          </a:cubicBezTo>
                          <a:cubicBezTo>
                            <a:pt x="5062326" y="-76704"/>
                            <a:pt x="5422614" y="-72080"/>
                            <a:pt x="5890651" y="0"/>
                          </a:cubicBezTo>
                          <a:cubicBezTo>
                            <a:pt x="6374263" y="-36912"/>
                            <a:pt x="6556379" y="-77938"/>
                            <a:pt x="6777898" y="0"/>
                          </a:cubicBezTo>
                          <a:cubicBezTo>
                            <a:pt x="7015660" y="32942"/>
                            <a:pt x="7341989" y="52840"/>
                            <a:pt x="7665144" y="0"/>
                          </a:cubicBezTo>
                          <a:cubicBezTo>
                            <a:pt x="7903354" y="-57599"/>
                            <a:pt x="8370468" y="44758"/>
                            <a:pt x="8765780" y="0"/>
                          </a:cubicBezTo>
                          <a:cubicBezTo>
                            <a:pt x="9354159" y="17823"/>
                            <a:pt x="9623502" y="463072"/>
                            <a:pt x="9669881" y="945297"/>
                          </a:cubicBezTo>
                          <a:cubicBezTo>
                            <a:pt x="9642672" y="1464959"/>
                            <a:pt x="9668173" y="1522194"/>
                            <a:pt x="9669881" y="2023037"/>
                          </a:cubicBezTo>
                          <a:cubicBezTo>
                            <a:pt x="9681072" y="2518205"/>
                            <a:pt x="9635917" y="2742411"/>
                            <a:pt x="9669881" y="3238360"/>
                          </a:cubicBezTo>
                          <a:cubicBezTo>
                            <a:pt x="9636097" y="3593732"/>
                            <a:pt x="9340874" y="4059316"/>
                            <a:pt x="8765780" y="4183658"/>
                          </a:cubicBezTo>
                          <a:cubicBezTo>
                            <a:pt x="8588466" y="4244188"/>
                            <a:pt x="8301701" y="4153179"/>
                            <a:pt x="7878533" y="4183658"/>
                          </a:cubicBezTo>
                          <a:cubicBezTo>
                            <a:pt x="7465745" y="4206895"/>
                            <a:pt x="6950546" y="4167238"/>
                            <a:pt x="6598203" y="4183658"/>
                          </a:cubicBezTo>
                          <a:cubicBezTo>
                            <a:pt x="6388118" y="4198171"/>
                            <a:pt x="6305413" y="4191151"/>
                            <a:pt x="6036655" y="4183658"/>
                          </a:cubicBezTo>
                          <a:cubicBezTo>
                            <a:pt x="5767897" y="4176165"/>
                            <a:pt x="5748768" y="4171498"/>
                            <a:pt x="5475106" y="4183658"/>
                          </a:cubicBezTo>
                          <a:cubicBezTo>
                            <a:pt x="5057947" y="4245599"/>
                            <a:pt x="4423123" y="4151938"/>
                            <a:pt x="4194774" y="4183658"/>
                          </a:cubicBezTo>
                          <a:cubicBezTo>
                            <a:pt x="3947088" y="4167464"/>
                            <a:pt x="3619964" y="4228446"/>
                            <a:pt x="3228911" y="4183658"/>
                          </a:cubicBezTo>
                          <a:cubicBezTo>
                            <a:pt x="2800172" y="4119180"/>
                            <a:pt x="2371778" y="4068306"/>
                            <a:pt x="1948580" y="4183658"/>
                          </a:cubicBezTo>
                          <a:cubicBezTo>
                            <a:pt x="1509944" y="4228333"/>
                            <a:pt x="1354698" y="4175436"/>
                            <a:pt x="904100" y="4183658"/>
                          </a:cubicBezTo>
                          <a:cubicBezTo>
                            <a:pt x="361736" y="4220686"/>
                            <a:pt x="46687" y="3766167"/>
                            <a:pt x="0" y="3238360"/>
                          </a:cubicBezTo>
                          <a:cubicBezTo>
                            <a:pt x="70374" y="2969080"/>
                            <a:pt x="-14660" y="2357468"/>
                            <a:pt x="0" y="2114758"/>
                          </a:cubicBezTo>
                          <a:cubicBezTo>
                            <a:pt x="-43884" y="1832957"/>
                            <a:pt x="-97070" y="1285330"/>
                            <a:pt x="0" y="945297"/>
                          </a:cubicBezTo>
                          <a:close/>
                        </a:path>
                        <a:path w="9669881" h="4183658" stroke="0" extrusionOk="0">
                          <a:moveTo>
                            <a:pt x="0" y="945297"/>
                          </a:moveTo>
                          <a:cubicBezTo>
                            <a:pt x="-52695" y="574087"/>
                            <a:pt x="353262" y="-15064"/>
                            <a:pt x="904100" y="0"/>
                          </a:cubicBezTo>
                          <a:cubicBezTo>
                            <a:pt x="1240741" y="55879"/>
                            <a:pt x="1594000" y="-9068"/>
                            <a:pt x="1869963" y="0"/>
                          </a:cubicBezTo>
                          <a:cubicBezTo>
                            <a:pt x="2128220" y="14407"/>
                            <a:pt x="2633947" y="82797"/>
                            <a:pt x="2914443" y="0"/>
                          </a:cubicBezTo>
                          <a:cubicBezTo>
                            <a:pt x="3156576" y="-101398"/>
                            <a:pt x="3435036" y="12398"/>
                            <a:pt x="3801692" y="0"/>
                          </a:cubicBezTo>
                          <a:cubicBezTo>
                            <a:pt x="4222137" y="-61135"/>
                            <a:pt x="4540091" y="-10353"/>
                            <a:pt x="5003405" y="0"/>
                          </a:cubicBezTo>
                          <a:cubicBezTo>
                            <a:pt x="5476021" y="55709"/>
                            <a:pt x="5624181" y="-33155"/>
                            <a:pt x="5890651" y="0"/>
                          </a:cubicBezTo>
                          <a:cubicBezTo>
                            <a:pt x="6253374" y="-12426"/>
                            <a:pt x="6769916" y="-29065"/>
                            <a:pt x="7013748" y="0"/>
                          </a:cubicBezTo>
                          <a:cubicBezTo>
                            <a:pt x="7249653" y="46117"/>
                            <a:pt x="8406138" y="129474"/>
                            <a:pt x="8765780" y="0"/>
                          </a:cubicBezTo>
                          <a:cubicBezTo>
                            <a:pt x="9233683" y="20836"/>
                            <a:pt x="9682923" y="496250"/>
                            <a:pt x="9669881" y="945297"/>
                          </a:cubicBezTo>
                          <a:cubicBezTo>
                            <a:pt x="9642660" y="1275133"/>
                            <a:pt x="9637939" y="1870421"/>
                            <a:pt x="9669881" y="2091829"/>
                          </a:cubicBezTo>
                          <a:cubicBezTo>
                            <a:pt x="9702685" y="2314788"/>
                            <a:pt x="9645340" y="2879230"/>
                            <a:pt x="9669881" y="3238360"/>
                          </a:cubicBezTo>
                          <a:cubicBezTo>
                            <a:pt x="9658620" y="3675907"/>
                            <a:pt x="9194874" y="4155458"/>
                            <a:pt x="8765780" y="4183658"/>
                          </a:cubicBezTo>
                          <a:cubicBezTo>
                            <a:pt x="8346243" y="4148791"/>
                            <a:pt x="8137805" y="4174839"/>
                            <a:pt x="7564066" y="4183658"/>
                          </a:cubicBezTo>
                          <a:cubicBezTo>
                            <a:pt x="7016091" y="4228405"/>
                            <a:pt x="6763683" y="4195485"/>
                            <a:pt x="6519586" y="4183658"/>
                          </a:cubicBezTo>
                          <a:cubicBezTo>
                            <a:pt x="6186533" y="4177994"/>
                            <a:pt x="5734355" y="4132378"/>
                            <a:pt x="5475106" y="4183658"/>
                          </a:cubicBezTo>
                          <a:cubicBezTo>
                            <a:pt x="5216109" y="4171755"/>
                            <a:pt x="4895721" y="4220328"/>
                            <a:pt x="4509241" y="4183658"/>
                          </a:cubicBezTo>
                          <a:cubicBezTo>
                            <a:pt x="4122158" y="4179404"/>
                            <a:pt x="3776597" y="4199716"/>
                            <a:pt x="3464761" y="4183658"/>
                          </a:cubicBezTo>
                          <a:cubicBezTo>
                            <a:pt x="3187193" y="4153208"/>
                            <a:pt x="2572371" y="4184040"/>
                            <a:pt x="2263048" y="4183658"/>
                          </a:cubicBezTo>
                          <a:cubicBezTo>
                            <a:pt x="1986849" y="4261514"/>
                            <a:pt x="1348815" y="4256223"/>
                            <a:pt x="904100" y="4183658"/>
                          </a:cubicBezTo>
                          <a:cubicBezTo>
                            <a:pt x="489635" y="4339900"/>
                            <a:pt x="117578" y="3839867"/>
                            <a:pt x="0" y="3238360"/>
                          </a:cubicBezTo>
                          <a:cubicBezTo>
                            <a:pt x="51833" y="2883004"/>
                            <a:pt x="79124" y="2528068"/>
                            <a:pt x="0" y="2045967"/>
                          </a:cubicBezTo>
                          <a:cubicBezTo>
                            <a:pt x="-13911" y="1500744"/>
                            <a:pt x="64452" y="1449073"/>
                            <a:pt x="0" y="945297"/>
                          </a:cubicBezTo>
                          <a:close/>
                        </a:path>
                        <a:path w="9669881" h="4183658" fill="none" stroke="0" extrusionOk="0">
                          <a:moveTo>
                            <a:pt x="0" y="945297"/>
                          </a:moveTo>
                          <a:cubicBezTo>
                            <a:pt x="8031" y="370014"/>
                            <a:pt x="497873" y="-13419"/>
                            <a:pt x="904100" y="0"/>
                          </a:cubicBezTo>
                          <a:cubicBezTo>
                            <a:pt x="1236866" y="-38703"/>
                            <a:pt x="1452592" y="7044"/>
                            <a:pt x="1948580" y="0"/>
                          </a:cubicBezTo>
                          <a:cubicBezTo>
                            <a:pt x="2426289" y="-6469"/>
                            <a:pt x="2476610" y="29685"/>
                            <a:pt x="2914443" y="0"/>
                          </a:cubicBezTo>
                          <a:cubicBezTo>
                            <a:pt x="3349146" y="-40343"/>
                            <a:pt x="3452125" y="-23613"/>
                            <a:pt x="3801692" y="0"/>
                          </a:cubicBezTo>
                          <a:cubicBezTo>
                            <a:pt x="4140666" y="15570"/>
                            <a:pt x="4431555" y="50795"/>
                            <a:pt x="4767555" y="0"/>
                          </a:cubicBezTo>
                          <a:cubicBezTo>
                            <a:pt x="5165807" y="-22000"/>
                            <a:pt x="5435947" y="54283"/>
                            <a:pt x="5890651" y="0"/>
                          </a:cubicBezTo>
                          <a:cubicBezTo>
                            <a:pt x="6330991" y="-2585"/>
                            <a:pt x="6572796" y="-18143"/>
                            <a:pt x="6777898" y="0"/>
                          </a:cubicBezTo>
                          <a:cubicBezTo>
                            <a:pt x="7008967" y="45457"/>
                            <a:pt x="7375266" y="55011"/>
                            <a:pt x="7665144" y="0"/>
                          </a:cubicBezTo>
                          <a:cubicBezTo>
                            <a:pt x="7926870" y="-35440"/>
                            <a:pt x="8258001" y="112180"/>
                            <a:pt x="8765780" y="0"/>
                          </a:cubicBezTo>
                          <a:cubicBezTo>
                            <a:pt x="9437660" y="-64877"/>
                            <a:pt x="9671706" y="511708"/>
                            <a:pt x="9669881" y="945297"/>
                          </a:cubicBezTo>
                          <a:cubicBezTo>
                            <a:pt x="9654109" y="1478436"/>
                            <a:pt x="9652224" y="1522233"/>
                            <a:pt x="9669881" y="2023037"/>
                          </a:cubicBezTo>
                          <a:cubicBezTo>
                            <a:pt x="9723009" y="2533467"/>
                            <a:pt x="9701440" y="2769535"/>
                            <a:pt x="9669881" y="3238360"/>
                          </a:cubicBezTo>
                          <a:cubicBezTo>
                            <a:pt x="9708467" y="3630178"/>
                            <a:pt x="9319958" y="4127102"/>
                            <a:pt x="8765780" y="4183658"/>
                          </a:cubicBezTo>
                          <a:cubicBezTo>
                            <a:pt x="8483978" y="4238337"/>
                            <a:pt x="8332043" y="4133129"/>
                            <a:pt x="7878533" y="4183658"/>
                          </a:cubicBezTo>
                          <a:cubicBezTo>
                            <a:pt x="7482658" y="4209984"/>
                            <a:pt x="7003119" y="4162037"/>
                            <a:pt x="6598203" y="4183658"/>
                          </a:cubicBezTo>
                          <a:cubicBezTo>
                            <a:pt x="6365271" y="4186306"/>
                            <a:pt x="6161583" y="4165605"/>
                            <a:pt x="6025424" y="4183658"/>
                          </a:cubicBezTo>
                          <a:cubicBezTo>
                            <a:pt x="5889265" y="4201711"/>
                            <a:pt x="5618058" y="4195969"/>
                            <a:pt x="5475106" y="4183658"/>
                          </a:cubicBezTo>
                          <a:cubicBezTo>
                            <a:pt x="5111792" y="4234954"/>
                            <a:pt x="4446048" y="4193312"/>
                            <a:pt x="4194774" y="4183658"/>
                          </a:cubicBezTo>
                          <a:cubicBezTo>
                            <a:pt x="3884657" y="4213135"/>
                            <a:pt x="3659936" y="4229985"/>
                            <a:pt x="3228911" y="4183658"/>
                          </a:cubicBezTo>
                          <a:cubicBezTo>
                            <a:pt x="2867463" y="4115797"/>
                            <a:pt x="2422451" y="4119178"/>
                            <a:pt x="1948580" y="4183658"/>
                          </a:cubicBezTo>
                          <a:cubicBezTo>
                            <a:pt x="1499051" y="4208735"/>
                            <a:pt x="1352412" y="4197306"/>
                            <a:pt x="904100" y="4183658"/>
                          </a:cubicBezTo>
                          <a:cubicBezTo>
                            <a:pt x="320224" y="4118144"/>
                            <a:pt x="56935" y="3742866"/>
                            <a:pt x="0" y="3238360"/>
                          </a:cubicBezTo>
                          <a:cubicBezTo>
                            <a:pt x="8050" y="2941614"/>
                            <a:pt x="-14395" y="2414609"/>
                            <a:pt x="0" y="2114758"/>
                          </a:cubicBezTo>
                          <a:cubicBezTo>
                            <a:pt x="-8268" y="1799450"/>
                            <a:pt x="9761" y="1354475"/>
                            <a:pt x="0" y="94529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endParaRPr>
            </a:p>
          </p:txBody>
        </p:sp>
        <p:pic>
          <p:nvPicPr>
            <p:cNvPr id="10" name="Picture 9" descr="A cartoon of a child sitting on a pile of books&#10;&#10;Description automatically generated">
              <a:extLst>
                <a:ext uri="{FF2B5EF4-FFF2-40B4-BE49-F238E27FC236}">
                  <a16:creationId xmlns:a16="http://schemas.microsoft.com/office/drawing/2014/main" id="{614A0599-12F6-407C-5A42-2AC8C94E6F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11" name="Hộp Văn bản 107">
              <a:extLst>
                <a:ext uri="{FF2B5EF4-FFF2-40B4-BE49-F238E27FC236}">
                  <a16:creationId xmlns:a16="http://schemas.microsoft.com/office/drawing/2014/main" id="{40670D89-0637-FE8B-8D45-0E9D5C8E91B2}"/>
                </a:ext>
              </a:extLst>
            </p:cNvPr>
            <p:cNvSpPr txBox="1"/>
            <p:nvPr/>
          </p:nvSpPr>
          <p:spPr>
            <a:xfrm>
              <a:off x="530864" y="1345383"/>
              <a:ext cx="843480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Bài đọc </a:t>
              </a:r>
              <a:r>
                <a:rPr lang="vi-VN" sz="3600" b="1" dirty="0">
                  <a:solidFill>
                    <a:prstClr val="black"/>
                  </a:solidFill>
                  <a:latin typeface="Cambria" panose="02040503050406030204" pitchFamily="18" charset="0"/>
                  <a:ea typeface="Cambria" panose="02040503050406030204" pitchFamily="18" charset="0"/>
                  <a:cs typeface="Arial" panose="020B0604020202020204" pitchFamily="34" charset="0"/>
                </a:rPr>
                <a:t>Bài ca về mặt trời </a:t>
              </a: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có cảnh vật được giới thiệu, miêu tả trong bài là mặt trời. Em nhớ nhất là hình ảnh “mặt trời nhô lên nửa vành mũ màu đỏ”. Em thấy mặt trời được miêu tả thật đáng yêu và dễ thương, như một đứa trẻ chơi trò chơi trốn tìm mà bị lộ chiếc mũ.</a:t>
              </a:r>
              <a:endParaRPr kumimoji="0" lang="en-US" sz="360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208359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972273" y="113335"/>
            <a:ext cx="10035252" cy="954107"/>
          </a:xfrm>
          <a:prstGeom prst="rect">
            <a:avLst/>
          </a:prstGeom>
          <a:noFill/>
        </p:spPr>
        <p:txBody>
          <a:bodyPr wrap="square" rtlCol="0">
            <a:spAutoFit/>
          </a:bodyPr>
          <a:lstStyle/>
          <a:p>
            <a:pPr lvl="0" algn="just"/>
            <a:r>
              <a:rPr lang="en-US" sz="2800" b="1" dirty="0">
                <a:solidFill>
                  <a:srgbClr val="7A1729"/>
                </a:solidFill>
                <a:latin typeface="Calibri" panose="020F0502020204030204" pitchFamily="34" charset="0"/>
                <a:cs typeface="Calibri" panose="020F0502020204030204" pitchFamily="34" charset="0"/>
              </a:rPr>
              <a:t>4. </a:t>
            </a:r>
            <a:r>
              <a:rPr lang="vi-VN" sz="2800" b="1" dirty="0">
                <a:solidFill>
                  <a:srgbClr val="7A1729"/>
                </a:solidFill>
                <a:latin typeface="Calibri" panose="020F0502020204030204" pitchFamily="34" charset="0"/>
                <a:cs typeface="Calibri" panose="020F0502020204030204" pitchFamily="34" charset="0"/>
              </a:rPr>
              <a:t>Tìm từ ngữ chỉ màu sắc trong đoạn văn dưới đây. Nêu nhận xét về cách sử dụng từ ngữ chỉ màu sắc của nhà văn.</a:t>
            </a:r>
            <a:endParaRPr kumimoji="0" lang="vi-VN" sz="2800" b="0" i="0" u="none" strike="noStrike" kern="1200" cap="none" spc="0" normalizeH="0" baseline="0" noProof="0" dirty="0">
              <a:ln>
                <a:noFill/>
              </a:ln>
              <a:solidFill>
                <a:srgbClr val="7A1729"/>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764456" y="-173565"/>
            <a:ext cx="1525504" cy="1967642"/>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5B86BD9-1C73-1B78-3CD3-ABC9111A1BD4}"/>
              </a:ext>
            </a:extLst>
          </p:cNvPr>
          <p:cNvPicPr>
            <a:picLocks noChangeAspect="1"/>
          </p:cNvPicPr>
          <p:nvPr/>
        </p:nvPicPr>
        <p:blipFill>
          <a:blip r:embed="rId5"/>
          <a:stretch>
            <a:fillRect/>
          </a:stretch>
        </p:blipFill>
        <p:spPr>
          <a:xfrm>
            <a:off x="1462087" y="1352851"/>
            <a:ext cx="9267825" cy="4962525"/>
          </a:xfrm>
          <a:prstGeom prst="rect">
            <a:avLst/>
          </a:prstGeom>
        </p:spPr>
      </p:pic>
      <p:cxnSp>
        <p:nvCxnSpPr>
          <p:cNvPr id="15" name="Straight Connector 14"/>
          <p:cNvCxnSpPr/>
          <p:nvPr/>
        </p:nvCxnSpPr>
        <p:spPr>
          <a:xfrm>
            <a:off x="6012873" y="2632362"/>
            <a:ext cx="101138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6" name="Straight Connector 15"/>
          <p:cNvCxnSpPr/>
          <p:nvPr/>
        </p:nvCxnSpPr>
        <p:spPr>
          <a:xfrm>
            <a:off x="8104909" y="2951017"/>
            <a:ext cx="101138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7" name="Straight Connector 16"/>
          <p:cNvCxnSpPr/>
          <p:nvPr/>
        </p:nvCxnSpPr>
        <p:spPr>
          <a:xfrm>
            <a:off x="2355273" y="2951016"/>
            <a:ext cx="101138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8" name="Straight Connector 17"/>
          <p:cNvCxnSpPr/>
          <p:nvPr/>
        </p:nvCxnSpPr>
        <p:spPr>
          <a:xfrm>
            <a:off x="3532910" y="3560617"/>
            <a:ext cx="101138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9" name="Straight Connector 18"/>
          <p:cNvCxnSpPr/>
          <p:nvPr/>
        </p:nvCxnSpPr>
        <p:spPr>
          <a:xfrm>
            <a:off x="9213273" y="3560617"/>
            <a:ext cx="637309"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1" name="Straight Connector 20"/>
          <p:cNvCxnSpPr/>
          <p:nvPr/>
        </p:nvCxnSpPr>
        <p:spPr>
          <a:xfrm>
            <a:off x="2355273" y="3865417"/>
            <a:ext cx="374072" cy="1"/>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4" name="Straight Connector 23"/>
          <p:cNvCxnSpPr/>
          <p:nvPr/>
        </p:nvCxnSpPr>
        <p:spPr>
          <a:xfrm>
            <a:off x="5278582" y="3879270"/>
            <a:ext cx="101138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5" name="Straight Connector 24"/>
          <p:cNvCxnSpPr/>
          <p:nvPr/>
        </p:nvCxnSpPr>
        <p:spPr>
          <a:xfrm>
            <a:off x="8534400" y="3879270"/>
            <a:ext cx="817418"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7" name="Straight Connector 26"/>
          <p:cNvCxnSpPr/>
          <p:nvPr/>
        </p:nvCxnSpPr>
        <p:spPr>
          <a:xfrm>
            <a:off x="8028709" y="4793671"/>
            <a:ext cx="101138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8" name="Straight Connector 27"/>
          <p:cNvCxnSpPr/>
          <p:nvPr/>
        </p:nvCxnSpPr>
        <p:spPr>
          <a:xfrm>
            <a:off x="5153891" y="5140034"/>
            <a:ext cx="101138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9" name="Straight Connector 28"/>
          <p:cNvCxnSpPr/>
          <p:nvPr/>
        </p:nvCxnSpPr>
        <p:spPr>
          <a:xfrm>
            <a:off x="9351818" y="5140033"/>
            <a:ext cx="498764" cy="1"/>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31" name="Straight Connector 30"/>
          <p:cNvCxnSpPr/>
          <p:nvPr/>
        </p:nvCxnSpPr>
        <p:spPr>
          <a:xfrm>
            <a:off x="2292927" y="5444833"/>
            <a:ext cx="498764" cy="1"/>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43" name="Straight Connector 42"/>
          <p:cNvCxnSpPr/>
          <p:nvPr/>
        </p:nvCxnSpPr>
        <p:spPr>
          <a:xfrm>
            <a:off x="9351818" y="4488872"/>
            <a:ext cx="498764" cy="13855"/>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45" name="Straight Connector 44"/>
          <p:cNvCxnSpPr/>
          <p:nvPr/>
        </p:nvCxnSpPr>
        <p:spPr>
          <a:xfrm>
            <a:off x="2258291" y="4793671"/>
            <a:ext cx="637309"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39052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16" presetClass="entr" presetSubtype="2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16" presetClass="entr" presetSubtype="21"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par>
                                <p:cTn id="26" presetID="16" presetClass="entr" presetSubtype="21"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par>
                                <p:cTn id="35" presetID="16" presetClass="entr" presetSubtype="21"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par>
                                <p:cTn id="38" presetID="16" presetClass="entr" presetSubtype="21"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barn(inVertical)">
                                      <p:cBhvr>
                                        <p:cTn id="40" dur="500"/>
                                        <p:tgtEl>
                                          <p:spTgt spid="45"/>
                                        </p:tgtEl>
                                      </p:cBhvr>
                                    </p:animEffect>
                                  </p:childTnLst>
                                </p:cTn>
                              </p:par>
                              <p:par>
                                <p:cTn id="41" presetID="16" presetClass="entr" presetSubtype="21"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par>
                                <p:cTn id="44" presetID="16" presetClass="entr" presetSubtype="21"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par>
                                <p:cTn id="47" presetID="16" presetClass="entr" presetSubtype="21"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barn(inVertical)">
                                      <p:cBhvr>
                                        <p:cTn id="49" dur="500"/>
                                        <p:tgtEl>
                                          <p:spTgt spid="27"/>
                                        </p:tgtEl>
                                      </p:cBhvr>
                                    </p:animEffect>
                                  </p:childTnLst>
                                </p:cTn>
                              </p:par>
                              <p:par>
                                <p:cTn id="50" presetID="16" presetClass="entr" presetSubtype="21" fill="hold"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barn(inVertical)">
                                      <p:cBhvr>
                                        <p:cTn id="52" dur="500"/>
                                        <p:tgtEl>
                                          <p:spTgt spid="43"/>
                                        </p:tgtEl>
                                      </p:cBhvr>
                                    </p:animEffect>
                                  </p:childTnLst>
                                </p:cTn>
                              </p:par>
                              <p:par>
                                <p:cTn id="53" presetID="16" presetClass="entr" presetSubtype="21"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barn(inVertical)">
                                      <p:cBhvr>
                                        <p:cTn id="55" dur="500"/>
                                        <p:tgtEl>
                                          <p:spTgt spid="29"/>
                                        </p:tgtEl>
                                      </p:cBhvr>
                                    </p:animEffect>
                                  </p:childTnLst>
                                </p:cTn>
                              </p:par>
                              <p:par>
                                <p:cTn id="56" presetID="16" presetClass="entr" presetSubtype="21"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barn(inVertical)">
                                      <p:cBhvr>
                                        <p:cTn id="5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3"/>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746170" y="219546"/>
            <a:ext cx="11117881" cy="1323439"/>
          </a:xfrm>
          <a:prstGeom prst="rect">
            <a:avLst/>
          </a:prstGeom>
          <a:noFill/>
        </p:spPr>
        <p:txBody>
          <a:bodyPr wrap="square" rtlCol="0">
            <a:spAutoFit/>
          </a:bodyPr>
          <a:lstStyle/>
          <a:p>
            <a:pPr algn="just"/>
            <a:r>
              <a:rPr lang="en-US" sz="4000" b="1" dirty="0">
                <a:solidFill>
                  <a:srgbClr val="7A1729"/>
                </a:solidFill>
                <a:latin typeface="Calibri" panose="020F0502020204030204" pitchFamily="34" charset="0"/>
                <a:cs typeface="Calibri" panose="020F0502020204030204" pitchFamily="34" charset="0"/>
              </a:rPr>
              <a:t>5. </a:t>
            </a:r>
            <a:r>
              <a:rPr lang="en-US" sz="4000" b="1" dirty="0" err="1">
                <a:solidFill>
                  <a:srgbClr val="7A1729"/>
                </a:solidFill>
                <a:latin typeface="Calibri" panose="020F0502020204030204" pitchFamily="34" charset="0"/>
                <a:cs typeface="Calibri" panose="020F0502020204030204" pitchFamily="34" charset="0"/>
              </a:rPr>
              <a:t>Viết</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đoạn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văn</a:t>
            </a:r>
            <a:r>
              <a:rPr lang="en-US" sz="4000" b="1" dirty="0">
                <a:solidFill>
                  <a:srgbClr val="7A1729"/>
                </a:solidFill>
                <a:latin typeface="Calibri" panose="020F0502020204030204" pitchFamily="34" charset="0"/>
                <a:cs typeface="Calibri" panose="020F0502020204030204" pitchFamily="34" charset="0"/>
              </a:rPr>
              <a:t> (3 – 5 </a:t>
            </a:r>
            <a:r>
              <a:rPr lang="en-US" sz="4000" b="1" dirty="0" err="1">
                <a:solidFill>
                  <a:srgbClr val="7A1729"/>
                </a:solidFill>
                <a:latin typeface="Calibri" panose="020F0502020204030204" pitchFamily="34" charset="0"/>
                <a:cs typeface="Calibri" panose="020F0502020204030204" pitchFamily="34" charset="0"/>
              </a:rPr>
              <a:t>câu</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tả</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cảnh</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thiên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nhiên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trong</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đó</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có</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ít</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nhất</a:t>
            </a:r>
            <a:r>
              <a:rPr lang="en-US" sz="4000" b="1" dirty="0">
                <a:solidFill>
                  <a:srgbClr val="7A1729"/>
                </a:solidFill>
                <a:latin typeface="Calibri" panose="020F0502020204030204" pitchFamily="34" charset="0"/>
                <a:cs typeface="Calibri" panose="020F0502020204030204" pitchFamily="34" charset="0"/>
              </a:rPr>
              <a:t> 2 </a:t>
            </a:r>
            <a:r>
              <a:rPr lang="en-US" sz="4000" b="1" dirty="0" err="1">
                <a:solidFill>
                  <a:srgbClr val="7A1729"/>
                </a:solidFill>
                <a:latin typeface="Calibri" panose="020F0502020204030204" pitchFamily="34" charset="0"/>
                <a:cs typeface="Calibri" panose="020F0502020204030204" pitchFamily="34" charset="0"/>
              </a:rPr>
              <a:t>từ</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ngữ</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chỉ</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màu</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xanh</a:t>
            </a:r>
            <a:r>
              <a:rPr lang="en-US" sz="4000" b="1" dirty="0">
                <a:solidFill>
                  <a:srgbClr val="7A1729"/>
                </a:solidFill>
                <a:latin typeface="Calibri" panose="020F0502020204030204" pitchFamily="34" charset="0"/>
                <a:cs typeface="Calibri" panose="020F0502020204030204" pitchFamily="34" charset="0"/>
              </a:rPr>
              <a:t>.</a:t>
            </a:r>
          </a:p>
        </p:txBody>
      </p:sp>
      <p:pic>
        <p:nvPicPr>
          <p:cNvPr id="2" name="Picture 1" descr="A cartoon of a child sitting at a pile of books&#10;&#10;Description automatically generated">
            <a:extLst>
              <a:ext uri="{FF2B5EF4-FFF2-40B4-BE49-F238E27FC236}">
                <a16:creationId xmlns:a16="http://schemas.microsoft.com/office/drawing/2014/main" id="{160E4EAC-0B06-69CB-1364-5DA58A81C0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09889" y="2997842"/>
            <a:ext cx="3800638" cy="3640611"/>
          </a:xfrm>
          <a:prstGeom prst="rect">
            <a:avLst/>
          </a:prstGeom>
        </p:spPr>
      </p:pic>
      <p:sp>
        <p:nvSpPr>
          <p:cNvPr id="8" name="Speech Bubble: Rectangle with Corners Rounded 7">
            <a:extLst>
              <a:ext uri="{FF2B5EF4-FFF2-40B4-BE49-F238E27FC236}">
                <a16:creationId xmlns:a16="http://schemas.microsoft.com/office/drawing/2014/main" id="{8B9DBB83-57D9-2F05-D332-50BA83CE9ECE}"/>
              </a:ext>
            </a:extLst>
          </p:cNvPr>
          <p:cNvSpPr/>
          <p:nvPr/>
        </p:nvSpPr>
        <p:spPr>
          <a:xfrm>
            <a:off x="3865944" y="2546973"/>
            <a:ext cx="8029429" cy="3807528"/>
          </a:xfrm>
          <a:prstGeom prst="wedgeRoundRectCallout">
            <a:avLst>
              <a:gd name="adj1" fmla="val -59063"/>
              <a:gd name="adj2" fmla="val -21701"/>
              <a:gd name="adj3" fmla="val 16667"/>
            </a:avLst>
          </a:prstGeom>
          <a:solidFill>
            <a:srgbClr val="FFFFCC"/>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15000"/>
              </a:lnSpc>
              <a:spcAft>
                <a:spcPts val="800"/>
              </a:spcAft>
              <a:tabLst>
                <a:tab pos="2286000" algn="l"/>
              </a:tabLst>
            </a:pPr>
            <a:r>
              <a:rPr lang="en-US" sz="2800" b="1" dirty="0" err="1">
                <a:solidFill>
                  <a:srgbClr val="FF0000"/>
                </a:solidFill>
                <a:cs typeface="Calibri" panose="020F0502020204030204" pitchFamily="34" charset="0"/>
              </a:rPr>
              <a:t>Ví</a:t>
            </a:r>
            <a:r>
              <a:rPr lang="en-US" sz="2800" b="1" dirty="0">
                <a:solidFill>
                  <a:srgbClr val="FF0000"/>
                </a:solidFill>
                <a:cs typeface="Calibri" panose="020F0502020204030204" pitchFamily="34" charset="0"/>
              </a:rPr>
              <a:t> </a:t>
            </a:r>
            <a:r>
              <a:rPr lang="en-US" sz="2800" b="1" dirty="0" err="1">
                <a:solidFill>
                  <a:srgbClr val="FF0000"/>
                </a:solidFill>
                <a:cs typeface="Calibri" panose="020F0502020204030204" pitchFamily="34" charset="0"/>
              </a:rPr>
              <a:t>dụ</a:t>
            </a:r>
            <a:r>
              <a:rPr lang="en-US" sz="2800" b="1" dirty="0">
                <a:solidFill>
                  <a:srgbClr val="FF0000"/>
                </a:solidFill>
                <a:cs typeface="Calibri" panose="020F0502020204030204" pitchFamily="34" charset="0"/>
              </a:rPr>
              <a:t>: </a:t>
            </a:r>
            <a:r>
              <a:rPr lang="vi-VN" sz="2800" dirty="0">
                <a:solidFill>
                  <a:srgbClr val="FF0000"/>
                </a:solidFill>
                <a:cs typeface="Calibri" panose="020F0502020204030204" pitchFamily="34" charset="0"/>
              </a:rPr>
              <a:t>Có những triền đồi san sát những cây rừng xanh ngắt. Cánh rừng phủ xanh đồi trọc, vươn lên tận trời xanh trong. Thi thoảng, lưa thưa lại thấy những người lúi cúi, lọt thỏm giữa nền xanh biếc của lá cây, xanh non của cỏ dại, đang xới những cuốc đất để trồng rừng. Những con người trồng rừng lặng lẽ, cao cả.</a:t>
            </a:r>
            <a:endParaRPr lang="en-US" sz="3200" dirty="0">
              <a:solidFill>
                <a:srgbClr val="FF0000"/>
              </a:solidFill>
              <a:cs typeface="Calibri" panose="020F0502020204030204" pitchFamily="34" charset="0"/>
            </a:endParaRPr>
          </a:p>
        </p:txBody>
      </p:sp>
    </p:spTree>
    <p:extLst>
      <p:ext uri="{BB962C8B-B14F-4D97-AF65-F5344CB8AC3E}">
        <p14:creationId xmlns:p14="http://schemas.microsoft.com/office/powerpoint/2010/main" val="17033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18288" y="1673"/>
            <a:ext cx="12192000" cy="6854653"/>
          </a:xfrm>
          <a:prstGeom prst="rect">
            <a:avLst/>
          </a:prstGeom>
        </p:spPr>
      </p:pic>
      <p:sp>
        <p:nvSpPr>
          <p:cNvPr id="13" name="Freeform 6">
            <a:extLst>
              <a:ext uri="{FF2B5EF4-FFF2-40B4-BE49-F238E27FC236}">
                <a16:creationId xmlns:a16="http://schemas.microsoft.com/office/drawing/2014/main"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3" name="Picture 2">
            <a:extLst>
              <a:ext uri="{FF2B5EF4-FFF2-40B4-BE49-F238E27FC236}">
                <a16:creationId xmlns:a16="http://schemas.microsoft.com/office/drawing/2014/main" id="{1EA99705-C8B8-6DE8-B4C7-9D5DFB2816F2}"/>
              </a:ext>
            </a:extLst>
          </p:cNvPr>
          <p:cNvPicPr>
            <a:picLocks noChangeAspect="1"/>
          </p:cNvPicPr>
          <p:nvPr/>
        </p:nvPicPr>
        <p:blipFill>
          <a:blip r:embed="rId4"/>
          <a:stretch>
            <a:fillRect/>
          </a:stretch>
        </p:blipFill>
        <p:spPr>
          <a:xfrm>
            <a:off x="198472" y="1633259"/>
            <a:ext cx="7882811" cy="2804403"/>
          </a:xfrm>
          <a:prstGeom prst="rect">
            <a:avLst/>
          </a:prstGeom>
        </p:spPr>
      </p:pic>
    </p:spTree>
    <p:extLst>
      <p:ext uri="{BB962C8B-B14F-4D97-AF65-F5344CB8AC3E}">
        <p14:creationId xmlns:p14="http://schemas.microsoft.com/office/powerpoint/2010/main" val="171649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TotalTime>
  <Words>242</Words>
  <Application>Microsoft Office PowerPoint</Application>
  <PresentationFormat>Widescreen</PresentationFormat>
  <Paragraphs>10</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20</cp:revision>
  <dcterms:created xsi:type="dcterms:W3CDTF">2023-08-02T10:09:50Z</dcterms:created>
  <dcterms:modified xsi:type="dcterms:W3CDTF">2024-10-26T16:58:26Z</dcterms:modified>
</cp:coreProperties>
</file>