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824" r:id="rId2"/>
  </p:sldMasterIdLst>
  <p:notesMasterIdLst>
    <p:notesMasterId r:id="rId14"/>
  </p:notesMasterIdLst>
  <p:sldIdLst>
    <p:sldId id="393" r:id="rId3"/>
    <p:sldId id="383" r:id="rId4"/>
    <p:sldId id="386" r:id="rId5"/>
    <p:sldId id="387" r:id="rId6"/>
    <p:sldId id="388" r:id="rId7"/>
    <p:sldId id="385" r:id="rId8"/>
    <p:sldId id="348" r:id="rId9"/>
    <p:sldId id="389" r:id="rId10"/>
    <p:sldId id="390" r:id="rId11"/>
    <p:sldId id="391" r:id="rId12"/>
    <p:sldId id="270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99"/>
    <a:srgbClr val="FF3300"/>
    <a:srgbClr val="F40CC2"/>
    <a:srgbClr val="008000"/>
    <a:srgbClr val="9933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1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94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59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92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4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3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5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77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0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81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6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9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7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5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9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6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9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76" r:id="rId2"/>
    <p:sldLayoutId id="2147483927" r:id="rId3"/>
    <p:sldLayoutId id="2147483924" r:id="rId4"/>
    <p:sldLayoutId id="2147483923" r:id="rId5"/>
    <p:sldLayoutId id="2147483916" r:id="rId6"/>
    <p:sldLayoutId id="2147483915" r:id="rId7"/>
    <p:sldLayoutId id="2147483901" r:id="rId8"/>
    <p:sldLayoutId id="2147483895" r:id="rId9"/>
    <p:sldLayoutId id="2147483859" r:id="rId10"/>
    <p:sldLayoutId id="2147483850" r:id="rId11"/>
    <p:sldLayoutId id="2147483849" r:id="rId12"/>
    <p:sldLayoutId id="2147483848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969" r:id="rId3"/>
    <p:sldLayoutId id="2147483959" r:id="rId4"/>
    <p:sldLayoutId id="2147483946" r:id="rId5"/>
    <p:sldLayoutId id="2147483945" r:id="rId6"/>
    <p:sldLayoutId id="2147483940" r:id="rId7"/>
    <p:sldLayoutId id="2147483933" r:id="rId8"/>
    <p:sldLayoutId id="2147483932" r:id="rId9"/>
    <p:sldLayoutId id="2147483931" r:id="rId10"/>
    <p:sldLayoutId id="2147483930" r:id="rId11"/>
    <p:sldLayoutId id="2147483925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921" r:id="rId18"/>
    <p:sldLayoutId id="2147483920" r:id="rId19"/>
    <p:sldLayoutId id="2147483918" r:id="rId20"/>
    <p:sldLayoutId id="2147483917" r:id="rId21"/>
    <p:sldLayoutId id="2147483832" r:id="rId22"/>
    <p:sldLayoutId id="2147483833" r:id="rId23"/>
    <p:sldLayoutId id="2147483834" r:id="rId24"/>
    <p:sldLayoutId id="2147483835" r:id="rId25"/>
    <p:sldLayoutId id="214748397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299168" y="2824390"/>
            <a:ext cx="9333336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5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5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99168" y="3058413"/>
            <a:ext cx="97536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4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153" t="37203" r="66756" b="51523"/>
          <a:stretch/>
        </p:blipFill>
        <p:spPr>
          <a:xfrm>
            <a:off x="47328" y="-63497"/>
            <a:ext cx="3672409" cy="1008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4" y="2654684"/>
            <a:ext cx="2634800" cy="37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9656" y="1772816"/>
            <a:ext cx="91923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smtClean="0">
                <a:latin typeface="UTM Avo" panose="02040603050506020204" pitchFamily="18" charset="0"/>
              </a:rPr>
              <a:t>4. Chị Trà thấy dép Chi ở đâu?</a:t>
            </a:r>
          </a:p>
          <a:p>
            <a:pPr>
              <a:spcAft>
                <a:spcPts val="600"/>
              </a:spcAft>
            </a:pPr>
            <a:r>
              <a:rPr lang="en-US" sz="3200" smtClean="0">
                <a:latin typeface="UTM Avo" panose="02040603050506020204" pitchFamily="18" charset="0"/>
              </a:rPr>
              <a:t>	A. Dưới gầm ghế</a:t>
            </a:r>
            <a:endParaRPr lang="en-US" sz="3200" dirty="0" smtClean="0">
              <a:latin typeface="UTM Avo" panose="02040603050506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200" smtClean="0">
                <a:latin typeface="UTM Avo" panose="02040603050506020204" pitchFamily="18" charset="0"/>
              </a:rPr>
              <a:t>     	B. Bên trên ghế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63752" y="2348648"/>
            <a:ext cx="648072" cy="61207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2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622" y="2031980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t="20274" r="-666" b="62926"/>
          <a:stretch/>
        </p:blipFill>
        <p:spPr>
          <a:xfrm>
            <a:off x="191344" y="1092173"/>
            <a:ext cx="11913970" cy="30343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5400" y="194745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6116" y="19050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54210" y="26219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28" y="26093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16" y="32129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37078" r="-1640" b="48296"/>
          <a:stretch/>
        </p:blipFill>
        <p:spPr>
          <a:xfrm>
            <a:off x="403516" y="1412776"/>
            <a:ext cx="11913970" cy="2641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408" y="126876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3596" y="19888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3868" y="26793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664" y="26161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6" t="53024" r="-515" b="32350"/>
          <a:stretch/>
        </p:blipFill>
        <p:spPr>
          <a:xfrm>
            <a:off x="403516" y="1412776"/>
            <a:ext cx="11913970" cy="2641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5502" y="12391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3596" y="19888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360" y="33569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596" y="26793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68573" r="-1063" b="15879"/>
          <a:stretch/>
        </p:blipFill>
        <p:spPr>
          <a:xfrm>
            <a:off x="403516" y="1412776"/>
            <a:ext cx="11913970" cy="2808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9416" y="13407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7510" y="20668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7510" y="343521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989" y="29091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4232" y="692696"/>
            <a:ext cx="38164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19950" b="16401"/>
          <a:stretch/>
        </p:blipFill>
        <p:spPr>
          <a:xfrm>
            <a:off x="1919536" y="-1"/>
            <a:ext cx="8424936" cy="67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153" t="37203" r="66756" b="51523"/>
          <a:stretch/>
        </p:blipFill>
        <p:spPr>
          <a:xfrm>
            <a:off x="47328" y="-63497"/>
            <a:ext cx="3672409" cy="1008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4" y="2654684"/>
            <a:ext cx="2634800" cy="37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9656" y="1772816"/>
            <a:ext cx="58326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latin typeface="UTM Avo" panose="02040603050506020204" pitchFamily="18" charset="0"/>
              </a:rPr>
              <a:t>1</a:t>
            </a:r>
            <a:r>
              <a:rPr lang="en-US" sz="3600" b="1" smtClean="0">
                <a:latin typeface="UTM Avo" panose="02040603050506020204" pitchFamily="18" charset="0"/>
              </a:rPr>
              <a:t>. Mẹ mua gì cho Chi?</a:t>
            </a:r>
            <a:endParaRPr lang="en-US" sz="3600" b="1" dirty="0" smtClean="0">
              <a:latin typeface="UTM Avo" panose="02040603050506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600" dirty="0" smtClean="0">
                <a:latin typeface="UTM Avo" panose="02040603050506020204" pitchFamily="18" charset="0"/>
              </a:rPr>
              <a:t>     A</a:t>
            </a:r>
            <a:r>
              <a:rPr lang="en-US" sz="3600" smtClean="0">
                <a:latin typeface="UTM Avo" panose="02040603050506020204" pitchFamily="18" charset="0"/>
              </a:rPr>
              <a:t>. Đôi giày</a:t>
            </a:r>
            <a:endParaRPr lang="en-US" sz="3600" dirty="0" smtClean="0">
              <a:latin typeface="UTM Avo" panose="02040603050506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600" dirty="0" smtClean="0">
                <a:latin typeface="UTM Avo" panose="02040603050506020204" pitchFamily="18" charset="0"/>
              </a:rPr>
              <a:t>     B</a:t>
            </a:r>
            <a:r>
              <a:rPr lang="en-US" sz="3600" smtClean="0">
                <a:latin typeface="UTM Avo" panose="02040603050506020204" pitchFamily="18" charset="0"/>
              </a:rPr>
              <a:t>. Đôi dép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03712" y="3068959"/>
            <a:ext cx="648072" cy="61207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153" t="37203" r="66756" b="51523"/>
          <a:stretch/>
        </p:blipFill>
        <p:spPr>
          <a:xfrm>
            <a:off x="47328" y="-63497"/>
            <a:ext cx="3672409" cy="1008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4" y="2654684"/>
            <a:ext cx="2634800" cy="37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9656" y="1772816"/>
            <a:ext cx="9001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smtClean="0">
                <a:latin typeface="UTM Avo" panose="02040603050506020204" pitchFamily="18" charset="0"/>
              </a:rPr>
              <a:t>2. Chi mơ thấy điều gì?</a:t>
            </a:r>
            <a:endParaRPr lang="en-US" sz="3600" b="1" dirty="0" smtClean="0">
              <a:latin typeface="UTM Avo" panose="02040603050506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600" dirty="0" smtClean="0">
                <a:latin typeface="UTM Avo" panose="02040603050506020204" pitchFamily="18" charset="0"/>
              </a:rPr>
              <a:t>     A</a:t>
            </a:r>
            <a:r>
              <a:rPr lang="en-US" sz="3600" smtClean="0">
                <a:latin typeface="UTM Avo" panose="02040603050506020204" pitchFamily="18" charset="0"/>
              </a:rPr>
              <a:t>. Dép của Chi bị chó Lu tha đi.</a:t>
            </a:r>
            <a:endParaRPr lang="en-US" sz="3600" dirty="0" smtClean="0">
              <a:latin typeface="UTM Avo" panose="02040603050506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600" dirty="0" smtClean="0">
                <a:latin typeface="UTM Avo" panose="02040603050506020204" pitchFamily="18" charset="0"/>
              </a:rPr>
              <a:t>     B</a:t>
            </a:r>
            <a:r>
              <a:rPr lang="en-US" sz="3600" smtClean="0">
                <a:latin typeface="UTM Avo" panose="02040603050506020204" pitchFamily="18" charset="0"/>
              </a:rPr>
              <a:t>. </a:t>
            </a:r>
            <a:r>
              <a:rPr lang="en-US" sz="3600">
                <a:latin typeface="UTM Avo" panose="02040603050506020204" pitchFamily="18" charset="0"/>
              </a:rPr>
              <a:t>Dép của Chi bị </a:t>
            </a:r>
            <a:r>
              <a:rPr lang="en-US" sz="3600" smtClean="0">
                <a:latin typeface="UTM Avo" panose="02040603050506020204" pitchFamily="18" charset="0"/>
              </a:rPr>
              <a:t>chị Trà lấy đi.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75720" y="2420887"/>
            <a:ext cx="648072" cy="61207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153" t="37203" r="66756" b="51523"/>
          <a:stretch/>
        </p:blipFill>
        <p:spPr>
          <a:xfrm>
            <a:off x="47328" y="-63497"/>
            <a:ext cx="3672409" cy="1008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4" y="2654684"/>
            <a:ext cx="2634800" cy="37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9656" y="1772816"/>
            <a:ext cx="91923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smtClean="0">
                <a:latin typeface="UTM Avo" panose="02040603050506020204" pitchFamily="18" charset="0"/>
              </a:rPr>
              <a:t>3. Trong giấc mơ, ai hứa tìm dép cho Chi?</a:t>
            </a:r>
          </a:p>
          <a:p>
            <a:pPr>
              <a:spcAft>
                <a:spcPts val="600"/>
              </a:spcAft>
            </a:pPr>
            <a:r>
              <a:rPr lang="en-US" sz="3200" smtClean="0">
                <a:latin typeface="UTM Avo" panose="02040603050506020204" pitchFamily="18" charset="0"/>
              </a:rPr>
              <a:t>	A. Chó Lu</a:t>
            </a:r>
            <a:endParaRPr lang="en-US" sz="3200" dirty="0" smtClean="0">
              <a:latin typeface="UTM Avo" panose="02040603050506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200" smtClean="0">
                <a:latin typeface="UTM Avo" panose="02040603050506020204" pitchFamily="18" charset="0"/>
              </a:rPr>
              <a:t>     	B. Chị Trà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91744" y="2884294"/>
            <a:ext cx="648072" cy="61207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5081523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122</Words>
  <Application>Microsoft Office PowerPoint</Application>
  <PresentationFormat>Custom</PresentationFormat>
  <Paragraphs>34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Minhthangpc.VN</cp:lastModifiedBy>
  <cp:revision>130</cp:revision>
  <dcterms:created xsi:type="dcterms:W3CDTF">2020-08-24T04:04:33Z</dcterms:created>
  <dcterms:modified xsi:type="dcterms:W3CDTF">2024-10-07T13:54:19Z</dcterms:modified>
</cp:coreProperties>
</file>