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  <p:sldMasterId id="2147483824" r:id="rId2"/>
  </p:sldMasterIdLst>
  <p:notesMasterIdLst>
    <p:notesMasterId r:id="rId10"/>
  </p:notesMasterIdLst>
  <p:sldIdLst>
    <p:sldId id="397" r:id="rId3"/>
    <p:sldId id="383" r:id="rId4"/>
    <p:sldId id="393" r:id="rId5"/>
    <p:sldId id="394" r:id="rId6"/>
    <p:sldId id="392" r:id="rId7"/>
    <p:sldId id="395" r:id="rId8"/>
    <p:sldId id="270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9999"/>
    <a:srgbClr val="FF3300"/>
    <a:srgbClr val="F40CC2"/>
    <a:srgbClr val="008000"/>
    <a:srgbClr val="9933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8F0B8-58C4-41CC-BDDF-EE13A8680EC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21A4E-1F7D-46AF-9FB4-2D6DB907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00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B279A-D454-406E-A0DD-490F1F308CA9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825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217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500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530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171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542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066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04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470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4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389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812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010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2428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504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7802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0158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046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2000">
        <p14:vortex dir="r"/>
      </p:transition>
    </mc:Choice>
    <mc:Fallback xmlns="">
      <p:transition spd="slow" advClick="0" advTm="2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9407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1624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7945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5597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8925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891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0146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931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6454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277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6105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6813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3264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35194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26567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9037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002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40267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5727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1995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4372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3852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4697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51036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46160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225692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107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563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70D28F20-4900-0903-11A9-70353157D071}"/>
              </a:ext>
            </a:extLst>
          </p:cNvPr>
          <p:cNvGrpSpPr/>
          <p:nvPr userDrawn="1"/>
        </p:nvGrpSpPr>
        <p:grpSpPr>
          <a:xfrm>
            <a:off x="0" y="5949574"/>
            <a:ext cx="12192000" cy="908427"/>
            <a:chOff x="-251460" y="5305036"/>
            <a:chExt cx="12694920" cy="4572004"/>
          </a:xfrm>
        </p:grpSpPr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D8F07F4C-47CF-4565-BB18-97000E818F97}"/>
                </a:ext>
              </a:extLst>
            </p:cNvPr>
            <p:cNvSpPr/>
            <p:nvPr userDrawn="1"/>
          </p:nvSpPr>
          <p:spPr>
            <a:xfrm>
              <a:off x="-251460" y="5305036"/>
              <a:ext cx="12694920" cy="304800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90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530465B1-8DA9-44A4-B274-2B78C71B6159}"/>
                </a:ext>
              </a:extLst>
            </p:cNvPr>
            <p:cNvSpPr/>
            <p:nvPr userDrawn="1"/>
          </p:nvSpPr>
          <p:spPr>
            <a:xfrm>
              <a:off x="-251460" y="6067035"/>
              <a:ext cx="12694920" cy="304800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9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DD1A1DE6-B996-4C2F-8008-452B46218B2C}"/>
                </a:ext>
              </a:extLst>
            </p:cNvPr>
            <p:cNvSpPr/>
            <p:nvPr userDrawn="1"/>
          </p:nvSpPr>
          <p:spPr>
            <a:xfrm>
              <a:off x="-251460" y="6829039"/>
              <a:ext cx="12694920" cy="3048001"/>
            </a:xfrm>
            <a:prstGeom prst="rect">
              <a:avLst/>
            </a:prstGeom>
            <a:solidFill>
              <a:srgbClr val="F36A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900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6142903B-1DFB-3542-4486-AACBE79360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64690" r="65687"/>
          <a:stretch/>
        </p:blipFill>
        <p:spPr>
          <a:xfrm>
            <a:off x="8869680" y="2"/>
            <a:ext cx="3322320" cy="872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39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00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30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208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017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26" Type="http://schemas.openxmlformats.org/officeDocument/2006/relationships/slideLayout" Target="../slideLayouts/slideLayout50.xml"/><Relationship Id="rId3" Type="http://schemas.openxmlformats.org/officeDocument/2006/relationships/slideLayout" Target="../slideLayouts/slideLayout27.xml"/><Relationship Id="rId21" Type="http://schemas.openxmlformats.org/officeDocument/2006/relationships/slideLayout" Target="../slideLayouts/slideLayout45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5" Type="http://schemas.openxmlformats.org/officeDocument/2006/relationships/slideLayout" Target="../slideLayouts/slideLayout49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2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23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Relationship Id="rId22" Type="http://schemas.openxmlformats.org/officeDocument/2006/relationships/slideLayout" Target="../slideLayouts/slideLayout46.xml"/><Relationship Id="rId2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09"/>
            <a:fld id="{97E24530-B66F-4473-ADD6-7D32B9BE02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09"/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0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09"/>
            <a:fld id="{68CFC076-3453-4B97-B12D-D1475B2960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0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571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976" r:id="rId2"/>
    <p:sldLayoutId id="2147483927" r:id="rId3"/>
    <p:sldLayoutId id="2147483924" r:id="rId4"/>
    <p:sldLayoutId id="2147483923" r:id="rId5"/>
    <p:sldLayoutId id="2147483916" r:id="rId6"/>
    <p:sldLayoutId id="2147483915" r:id="rId7"/>
    <p:sldLayoutId id="2147483901" r:id="rId8"/>
    <p:sldLayoutId id="2147483895" r:id="rId9"/>
    <p:sldLayoutId id="2147483859" r:id="rId10"/>
    <p:sldLayoutId id="2147483850" r:id="rId11"/>
    <p:sldLayoutId id="2147483849" r:id="rId12"/>
    <p:sldLayoutId id="2147483848" r:id="rId13"/>
    <p:sldLayoutId id="2147483707" r:id="rId14"/>
    <p:sldLayoutId id="2147483708" r:id="rId15"/>
    <p:sldLayoutId id="2147483709" r:id="rId16"/>
    <p:sldLayoutId id="2147483710" r:id="rId17"/>
    <p:sldLayoutId id="2147483711" r:id="rId18"/>
    <p:sldLayoutId id="2147483712" r:id="rId19"/>
    <p:sldLayoutId id="2147483713" r:id="rId20"/>
    <p:sldLayoutId id="2147483714" r:id="rId21"/>
    <p:sldLayoutId id="2147483715" r:id="rId22"/>
    <p:sldLayoutId id="2147483716" r:id="rId23"/>
    <p:sldLayoutId id="2147483717" r:id="rId2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017EA-EA3D-4848-920B-5150682243D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3483E-4945-42AE-99EB-B5DCB92926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816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969" r:id="rId3"/>
    <p:sldLayoutId id="2147483959" r:id="rId4"/>
    <p:sldLayoutId id="2147483946" r:id="rId5"/>
    <p:sldLayoutId id="2147483945" r:id="rId6"/>
    <p:sldLayoutId id="2147483940" r:id="rId7"/>
    <p:sldLayoutId id="2147483933" r:id="rId8"/>
    <p:sldLayoutId id="2147483932" r:id="rId9"/>
    <p:sldLayoutId id="2147483931" r:id="rId10"/>
    <p:sldLayoutId id="2147483930" r:id="rId11"/>
    <p:sldLayoutId id="2147483925" r:id="rId12"/>
    <p:sldLayoutId id="2147483827" r:id="rId13"/>
    <p:sldLayoutId id="2147483828" r:id="rId14"/>
    <p:sldLayoutId id="2147483829" r:id="rId15"/>
    <p:sldLayoutId id="2147483830" r:id="rId16"/>
    <p:sldLayoutId id="2147483831" r:id="rId17"/>
    <p:sldLayoutId id="2147483921" r:id="rId18"/>
    <p:sldLayoutId id="2147483920" r:id="rId19"/>
    <p:sldLayoutId id="2147483918" r:id="rId20"/>
    <p:sldLayoutId id="2147483917" r:id="rId21"/>
    <p:sldLayoutId id="2147483832" r:id="rId22"/>
    <p:sldLayoutId id="2147483833" r:id="rId23"/>
    <p:sldLayoutId id="2147483834" r:id="rId24"/>
    <p:sldLayoutId id="2147483835" r:id="rId25"/>
    <p:sldLayoutId id="2147483977" r:id="rId2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0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Nhóm 21">
            <a:extLst>
              <a:ext uri="{FF2B5EF4-FFF2-40B4-BE49-F238E27FC236}">
                <a16:creationId xmlns:a16="http://schemas.microsoft.com/office/drawing/2014/main" xmlns="" id="{8323581E-9856-ACB1-55AC-0DD27AA1F194}"/>
              </a:ext>
            </a:extLst>
          </p:cNvPr>
          <p:cNvGrpSpPr/>
          <p:nvPr/>
        </p:nvGrpSpPr>
        <p:grpSpPr>
          <a:xfrm>
            <a:off x="1299168" y="2824390"/>
            <a:ext cx="9333336" cy="1193480"/>
            <a:chOff x="5395119" y="3904156"/>
            <a:chExt cx="7750289" cy="1508760"/>
          </a:xfrm>
        </p:grpSpPr>
        <p:sp>
          <p:nvSpPr>
            <p:cNvPr id="10" name="Rectangle: Rounded Corners 8">
              <a:extLst>
                <a:ext uri="{FF2B5EF4-FFF2-40B4-BE49-F238E27FC236}">
                  <a16:creationId xmlns:a16="http://schemas.microsoft.com/office/drawing/2014/main" xmlns="" id="{E114C02D-075B-BBFE-578A-20762FBA8D2F}"/>
                </a:ext>
              </a:extLst>
            </p:cNvPr>
            <p:cNvSpPr/>
            <p:nvPr userDrawn="1"/>
          </p:nvSpPr>
          <p:spPr>
            <a:xfrm>
              <a:off x="5395119" y="3904156"/>
              <a:ext cx="7597889" cy="135636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8">
              <a:extLst>
                <a:ext uri="{FF2B5EF4-FFF2-40B4-BE49-F238E27FC236}">
                  <a16:creationId xmlns:a16="http://schemas.microsoft.com/office/drawing/2014/main" xmlns="" id="{54786FF4-3440-7392-6BE0-ADF2FFED118C}"/>
                </a:ext>
              </a:extLst>
            </p:cNvPr>
            <p:cNvSpPr/>
            <p:nvPr userDrawn="1"/>
          </p:nvSpPr>
          <p:spPr>
            <a:xfrm>
              <a:off x="5547519" y="4056556"/>
              <a:ext cx="7597889" cy="135636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Nhóm 10">
            <a:extLst>
              <a:ext uri="{FF2B5EF4-FFF2-40B4-BE49-F238E27FC236}">
                <a16:creationId xmlns:a16="http://schemas.microsoft.com/office/drawing/2014/main" xmlns="" id="{0C945CCD-B735-91CA-F486-32899F0965E0}"/>
              </a:ext>
            </a:extLst>
          </p:cNvPr>
          <p:cNvGrpSpPr/>
          <p:nvPr/>
        </p:nvGrpSpPr>
        <p:grpSpPr>
          <a:xfrm>
            <a:off x="0" y="-53065"/>
            <a:ext cx="12192000" cy="1966549"/>
            <a:chOff x="-198120" y="-1143000"/>
            <a:chExt cx="12694920" cy="3657600"/>
          </a:xfrm>
        </p:grpSpPr>
        <p:sp>
          <p:nvSpPr>
            <p:cNvPr id="4" name="Rectangle 12">
              <a:extLst>
                <a:ext uri="{FF2B5EF4-FFF2-40B4-BE49-F238E27FC236}">
                  <a16:creationId xmlns:a16="http://schemas.microsoft.com/office/drawing/2014/main" xmlns="" id="{55BFA75F-037E-B890-AB63-D3AE7DC9C41C}"/>
                </a:ext>
              </a:extLst>
            </p:cNvPr>
            <p:cNvSpPr/>
            <p:nvPr userDrawn="1"/>
          </p:nvSpPr>
          <p:spPr>
            <a:xfrm>
              <a:off x="-198120" y="-533400"/>
              <a:ext cx="12694920" cy="3048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13">
              <a:extLst>
                <a:ext uri="{FF2B5EF4-FFF2-40B4-BE49-F238E27FC236}">
                  <a16:creationId xmlns:a16="http://schemas.microsoft.com/office/drawing/2014/main" xmlns="" id="{FEE8E0A4-257F-65DD-D495-C3233E4C3A3A}"/>
                </a:ext>
              </a:extLst>
            </p:cNvPr>
            <p:cNvSpPr/>
            <p:nvPr userDrawn="1"/>
          </p:nvSpPr>
          <p:spPr>
            <a:xfrm>
              <a:off x="-198120" y="-838200"/>
              <a:ext cx="12694920" cy="3048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14">
              <a:extLst>
                <a:ext uri="{FF2B5EF4-FFF2-40B4-BE49-F238E27FC236}">
                  <a16:creationId xmlns:a16="http://schemas.microsoft.com/office/drawing/2014/main" xmlns="" id="{78FAD5B2-AAAB-27C5-A33D-8C23E97CF886}"/>
                </a:ext>
              </a:extLst>
            </p:cNvPr>
            <p:cNvSpPr/>
            <p:nvPr userDrawn="1"/>
          </p:nvSpPr>
          <p:spPr>
            <a:xfrm>
              <a:off x="-198120" y="-1143000"/>
              <a:ext cx="12694920" cy="3048000"/>
            </a:xfrm>
            <a:prstGeom prst="rect">
              <a:avLst/>
            </a:prstGeom>
            <a:solidFill>
              <a:srgbClr val="F36A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6" descr="A group of children's toys&#10;&#10;Description automatically generated with low confidence">
            <a:extLst>
              <a:ext uri="{FF2B5EF4-FFF2-40B4-BE49-F238E27FC236}">
                <a16:creationId xmlns:a16="http://schemas.microsoft.com/office/drawing/2014/main" xmlns="" id="{C9156996-CE34-5902-A0D8-F399CA9A43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408" y="4953005"/>
            <a:ext cx="9439745" cy="2066177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A5AD831D-3C9A-53B3-02C4-1434D0EEF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889" b="98000" l="1404" r="96348">
                        <a14:foregroundMark x1="7022" y1="45333" x2="11236" y2="41778"/>
                        <a14:foregroundMark x1="2809" y1="46444" x2="2809" y2="46444"/>
                        <a14:foregroundMark x1="22753" y1="50444" x2="25281" y2="52444"/>
                        <a14:foregroundMark x1="60955" y1="22889" x2="64045" y2="20000"/>
                        <a14:foregroundMark x1="50562" y1="15111" x2="54494" y2="9111"/>
                        <a14:foregroundMark x1="64607" y1="5111" x2="68258" y2="4667"/>
                        <a14:foregroundMark x1="62360" y1="34000" x2="68820" y2="41111"/>
                        <a14:foregroundMark x1="67416" y1="34444" x2="85955" y2="27556"/>
                        <a14:foregroundMark x1="58427" y1="38444" x2="62921" y2="35556"/>
                        <a14:foregroundMark x1="71629" y1="36444" x2="72753" y2="41778"/>
                        <a14:foregroundMark x1="78652" y1="52889" x2="80618" y2="56667"/>
                        <a14:foregroundMark x1="84831" y1="51111" x2="94101" y2="53778"/>
                        <a14:foregroundMark x1="91854" y1="51778" x2="94944" y2="51333"/>
                        <a14:foregroundMark x1="62360" y1="73778" x2="85674" y2="93333"/>
                        <a14:foregroundMark x1="25562" y1="62889" x2="28933" y2="71111"/>
                        <a14:foregroundMark x1="3652" y1="86222" x2="14045" y2="80889"/>
                        <a14:foregroundMark x1="95787" y1="69111" x2="97191" y2="80222"/>
                        <a14:foregroundMark x1="97191" y1="80222" x2="93258" y2="90889"/>
                        <a14:foregroundMark x1="93258" y1="90889" x2="90730" y2="76889"/>
                        <a14:foregroundMark x1="90730" y1="76889" x2="91854" y2="70444"/>
                        <a14:foregroundMark x1="19663" y1="91556" x2="22753" y2="87333"/>
                        <a14:foregroundMark x1="21910" y1="93111" x2="42135" y2="98000"/>
                        <a14:foregroundMark x1="42135" y1="98000" x2="57584" y2="93778"/>
                        <a14:foregroundMark x1="66292" y1="48889" x2="66573" y2="30667"/>
                        <a14:foregroundMark x1="66573" y1="30667" x2="71348" y2="18889"/>
                        <a14:foregroundMark x1="71348" y1="18889" x2="63764" y2="12222"/>
                        <a14:foregroundMark x1="54494" y1="26444" x2="48034" y2="11111"/>
                        <a14:foregroundMark x1="48034" y1="11111" x2="70225" y2="3333"/>
                        <a14:foregroundMark x1="70225" y1="3333" x2="72472" y2="17778"/>
                        <a14:foregroundMark x1="72472" y1="17778" x2="66292" y2="22667"/>
                        <a14:foregroundMark x1="1685" y1="61778" x2="24438" y2="64000"/>
                        <a14:foregroundMark x1="21067" y1="63556" x2="25281" y2="75556"/>
                        <a14:foregroundMark x1="25281" y1="75556" x2="25281" y2="75556"/>
                        <a14:foregroundMark x1="27809" y1="62000" x2="34551" y2="66667"/>
                        <a14:foregroundMark x1="5337" y1="85556" x2="10393" y2="88667"/>
                        <a14:foregroundMark x1="20506" y1="90889" x2="25281" y2="91778"/>
                        <a14:foregroundMark x1="10955" y1="88667" x2="9831" y2="88444"/>
                        <a14:foregroundMark x1="2247" y1="88000" x2="8427" y2="88667"/>
                        <a14:foregroundMark x1="3090" y1="87333" x2="3371" y2="85333"/>
                        <a14:foregroundMark x1="10112" y1="89333" x2="12360" y2="88667"/>
                        <a14:foregroundMark x1="2247" y1="86667" x2="4494" y2="85556"/>
                        <a14:foregroundMark x1="2247" y1="86222" x2="6180" y2="84889"/>
                        <a14:foregroundMark x1="79775" y1="59333" x2="92978" y2="54667"/>
                        <a14:foregroundMark x1="92978" y1="54667" x2="89607" y2="51778"/>
                        <a14:foregroundMark x1="93258" y1="54000" x2="94944" y2="50889"/>
                        <a14:foregroundMark x1="94944" y1="54667" x2="96348" y2="51778"/>
                        <a14:foregroundMark x1="95787" y1="51111" x2="95506" y2="50889"/>
                        <a14:foregroundMark x1="72191" y1="19333" x2="71910" y2="24222"/>
                        <a14:foregroundMark x1="88483" y1="28000" x2="85674" y2="24667"/>
                        <a14:foregroundMark x1="88764" y1="26000" x2="88764" y2="26000"/>
                        <a14:foregroundMark x1="88764" y1="24667" x2="88764" y2="24667"/>
                        <a14:foregroundMark x1="11517" y1="52000" x2="14607" y2="56000"/>
                        <a14:foregroundMark x1="82303" y1="24222" x2="82303" y2="242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030" y="4165375"/>
            <a:ext cx="2638084" cy="2692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Hộp Văn bản 2">
            <a:extLst>
              <a:ext uri="{FF2B5EF4-FFF2-40B4-BE49-F238E27FC236}">
                <a16:creationId xmlns:a16="http://schemas.microsoft.com/office/drawing/2014/main" xmlns="" id="{5A8348B3-CB2D-E2EF-972D-EB623E0AF026}"/>
              </a:ext>
            </a:extLst>
          </p:cNvPr>
          <p:cNvSpPr txBox="1"/>
          <p:nvPr/>
        </p:nvSpPr>
        <p:spPr>
          <a:xfrm>
            <a:off x="1299168" y="3058413"/>
            <a:ext cx="9753600" cy="725432"/>
          </a:xfrm>
          <a:prstGeom prst="rect">
            <a:avLst/>
          </a:prstGeom>
          <a:noFill/>
        </p:spPr>
        <p:txBody>
          <a:bodyPr wrap="square" lIns="108816" tIns="54408" rIns="108816" bIns="54408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Tên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giữa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kì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 1 (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tiết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4)</a:t>
            </a:r>
            <a:endParaRPr lang="en-US" sz="4000" b="1" noProof="1">
              <a:latin typeface="Times New Roman" pitchFamily="18" charset="0"/>
              <a:ea typeface="Helvetica-Narrow" pitchFamily="34" charset="0"/>
              <a:cs typeface="Times New Roman" pitchFamily="18" charset="0"/>
            </a:endParaRPr>
          </a:p>
        </p:txBody>
      </p:sp>
      <p:sp>
        <p:nvSpPr>
          <p:cNvPr id="15" name="TextBox 7">
            <a:extLst>
              <a:ext uri="{FF2B5EF4-FFF2-40B4-BE49-F238E27FC236}">
                <a16:creationId xmlns="" xmlns:a16="http://schemas.microsoft.com/office/drawing/2014/main" id="{6DC882CD-F5C9-CB7F-C1D8-8794B4476DB3}"/>
              </a:ext>
            </a:extLst>
          </p:cNvPr>
          <p:cNvSpPr txBox="1"/>
          <p:nvPr/>
        </p:nvSpPr>
        <p:spPr>
          <a:xfrm>
            <a:off x="159936" y="-18953"/>
            <a:ext cx="12032064" cy="1584641"/>
          </a:xfrm>
          <a:prstGeom prst="rect">
            <a:avLst/>
          </a:prstGeom>
          <a:noFill/>
        </p:spPr>
        <p:txBody>
          <a:bodyPr wrap="square" lIns="108816" tIns="54408" rIns="108816" bIns="54408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88161">
              <a:spcBef>
                <a:spcPts val="714"/>
              </a:spcBef>
              <a:defRPr/>
            </a:pPr>
            <a:r>
              <a:rPr lang="vi-VN" altLang="en-US" sz="4500" b="1" i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TRƯỜNG TIỂU HỌC ÁI MỘ A</a:t>
            </a:r>
          </a:p>
          <a:p>
            <a:pPr algn="ctr" defTabSz="1088161">
              <a:spcBef>
                <a:spcPts val="714"/>
              </a:spcBef>
              <a:defRPr/>
            </a:pPr>
            <a:r>
              <a:rPr lang="vi-VN" altLang="en-US" sz="4500" b="1" i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Bài giảng điện tử </a:t>
            </a:r>
            <a:r>
              <a:rPr lang="en-US" altLang="en-US" sz="45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4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5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altLang="en-US" sz="4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5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4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endParaRPr lang="en-US" altLang="en-US" sz="4500" b="1" i="1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5443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784" b="70249"/>
          <a:stretch/>
        </p:blipFill>
        <p:spPr>
          <a:xfrm>
            <a:off x="551384" y="1268760"/>
            <a:ext cx="10801200" cy="258219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55440" y="190506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08168" y="253750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48128" y="3212976"/>
            <a:ext cx="2952328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35760" y="198884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1320713" y="2078699"/>
            <a:ext cx="144016" cy="5760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783632" y="2655079"/>
            <a:ext cx="144016" cy="5760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59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" t="29868" r="11196" b="31138"/>
          <a:stretch/>
        </p:blipFill>
        <p:spPr>
          <a:xfrm>
            <a:off x="551384" y="1268760"/>
            <a:ext cx="10801200" cy="338437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55440" y="119815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3428" y="283535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535" y="237369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43568" y="34290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8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" t="69691" r="9432" b="8737"/>
          <a:stretch/>
        </p:blipFill>
        <p:spPr>
          <a:xfrm>
            <a:off x="620629" y="1484784"/>
            <a:ext cx="10801200" cy="187220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09278" y="125395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55440" y="198884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84032" y="127814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3912" y="198884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4313" y="272372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04112" y="263691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18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51"/>
          <a:stretch/>
        </p:blipFill>
        <p:spPr>
          <a:xfrm>
            <a:off x="983432" y="29192"/>
            <a:ext cx="10225135" cy="682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02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51"/>
          <a:stretch/>
        </p:blipFill>
        <p:spPr>
          <a:xfrm>
            <a:off x="2855640" y="548680"/>
            <a:ext cx="8352927" cy="6309319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479376" y="332656"/>
            <a:ext cx="3240360" cy="72008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UTM Avo" panose="02040603050506020204" pitchFamily="18" charset="0"/>
              </a:rPr>
              <a:t>TÌM HIỂU BÀI</a:t>
            </a:r>
            <a:endParaRPr lang="en-US" sz="3200" b="1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86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73430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5009" y="3478530"/>
            <a:ext cx="783431" cy="635000"/>
          </a:xfrm>
          <a:prstGeom prst="rect">
            <a:avLst/>
          </a:prstGeom>
        </p:spPr>
      </p:pic>
      <p:pic>
        <p:nvPicPr>
          <p:cNvPr id="5" name="图片 4" descr="资源 13430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548" y="255589"/>
            <a:ext cx="2552700" cy="1571625"/>
          </a:xfrm>
          <a:prstGeom prst="rect">
            <a:avLst/>
          </a:prstGeom>
        </p:spPr>
      </p:pic>
      <p:pic>
        <p:nvPicPr>
          <p:cNvPr id="6" name="图片 5" descr="资源 23430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0086" y="2955295"/>
            <a:ext cx="1985963" cy="1933575"/>
          </a:xfrm>
          <a:prstGeom prst="rect">
            <a:avLst/>
          </a:prstGeom>
        </p:spPr>
      </p:pic>
      <p:pic>
        <p:nvPicPr>
          <p:cNvPr id="7" name="图片 6" descr="资源 33430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27177" y="448623"/>
            <a:ext cx="1559719" cy="1870075"/>
          </a:xfrm>
          <a:prstGeom prst="rect">
            <a:avLst/>
          </a:prstGeom>
        </p:spPr>
      </p:pic>
      <p:pic>
        <p:nvPicPr>
          <p:cNvPr id="9" name="图片 8" descr="资源 53430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33675" y="3940179"/>
            <a:ext cx="7025640" cy="2684145"/>
          </a:xfrm>
          <a:prstGeom prst="rect">
            <a:avLst/>
          </a:prstGeom>
        </p:spPr>
      </p:pic>
      <p:pic>
        <p:nvPicPr>
          <p:cNvPr id="10" name="图片 9" descr="资源 63430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04474" y="6208399"/>
            <a:ext cx="9182576" cy="71056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845531" y="1595423"/>
            <a:ext cx="680192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2A028"/>
                </a:solidFill>
                <a:effectLst/>
                <a:uLnTx/>
                <a:uFillTx/>
                <a:latin typeface="HP001 4 hàng" pitchFamily="34" charset="0"/>
                <a:ea typeface="宋体" panose="02010600030101010101" pitchFamily="2" charset="-122"/>
                <a:cs typeface="+mn-ea"/>
                <a:sym typeface="+mn-lt"/>
              </a:rPr>
              <a:t>Chào</a:t>
            </a:r>
            <a:r>
              <a:rPr kumimoji="0" lang="en-US" altLang="zh-CN" sz="8800" b="1" i="0" u="none" strike="noStrike" kern="1200" cap="none" spc="0" normalizeH="0" noProof="0" dirty="0" smtClean="0">
                <a:ln>
                  <a:noFill/>
                </a:ln>
                <a:solidFill>
                  <a:srgbClr val="92A028"/>
                </a:solidFill>
                <a:effectLst/>
                <a:uLnTx/>
                <a:uFillTx/>
                <a:latin typeface="HP001 4 hàng" pitchFamily="34" charset="0"/>
                <a:ea typeface="宋体" panose="02010600030101010101" pitchFamily="2" charset="-122"/>
                <a:cs typeface="+mn-ea"/>
                <a:sym typeface="+mn-lt"/>
              </a:rPr>
              <a:t> </a:t>
            </a:r>
            <a:r>
              <a:rPr kumimoji="0" lang="en-US" altLang="zh-CN" sz="8800" b="1" i="0" u="none" strike="noStrike" kern="1200" cap="none" spc="0" normalizeH="0" noProof="0" dirty="0" err="1" smtClean="0">
                <a:ln>
                  <a:noFill/>
                </a:ln>
                <a:solidFill>
                  <a:srgbClr val="92A028"/>
                </a:solidFill>
                <a:effectLst/>
                <a:uLnTx/>
                <a:uFillTx/>
                <a:latin typeface="HP001 4 hàng" pitchFamily="34" charset="0"/>
                <a:ea typeface="宋体" panose="02010600030101010101" pitchFamily="2" charset="-122"/>
                <a:cs typeface="+mn-ea"/>
                <a:sym typeface="+mn-lt"/>
              </a:rPr>
              <a:t>các</a:t>
            </a:r>
            <a:r>
              <a:rPr kumimoji="0" lang="en-US" altLang="zh-CN" sz="8800" b="1" i="0" u="none" strike="noStrike" kern="1200" cap="none" spc="0" normalizeH="0" noProof="0" dirty="0" smtClean="0">
                <a:ln>
                  <a:noFill/>
                </a:ln>
                <a:solidFill>
                  <a:srgbClr val="92A028"/>
                </a:solidFill>
                <a:effectLst/>
                <a:uLnTx/>
                <a:uFillTx/>
                <a:latin typeface="HP001 4 hàng" pitchFamily="34" charset="0"/>
                <a:ea typeface="宋体" panose="02010600030101010101" pitchFamily="2" charset="-122"/>
                <a:cs typeface="+mn-ea"/>
                <a:sym typeface="+mn-lt"/>
              </a:rPr>
              <a:t> con!</a:t>
            </a:r>
            <a:endParaRPr kumimoji="0" lang="en-US" altLang="zh-CN" sz="8800" b="1" i="0" u="none" strike="noStrike" kern="1200" cap="none" spc="0" normalizeH="0" baseline="0" noProof="0" dirty="0">
              <a:ln>
                <a:noFill/>
              </a:ln>
              <a:solidFill>
                <a:srgbClr val="92A028"/>
              </a:solidFill>
              <a:effectLst/>
              <a:uLnTx/>
              <a:uFillTx/>
              <a:latin typeface="HP001 4 hàng" pitchFamily="34" charset="0"/>
              <a:ea typeface="宋体" panose="02010600030101010101" pitchFamily="2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6853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35081523"/>
</p:tagLst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1707</TotalTime>
  <Words>48</Words>
  <Application>Microsoft Office PowerPoint</Application>
  <PresentationFormat>Custom</PresentationFormat>
  <Paragraphs>19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3_Office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</dc:creator>
  <cp:lastModifiedBy>Minhthangpc.VN</cp:lastModifiedBy>
  <cp:revision>130</cp:revision>
  <dcterms:created xsi:type="dcterms:W3CDTF">2020-08-24T04:04:33Z</dcterms:created>
  <dcterms:modified xsi:type="dcterms:W3CDTF">2024-10-07T13:56:02Z</dcterms:modified>
</cp:coreProperties>
</file>