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824" r:id="rId2"/>
  </p:sldMasterIdLst>
  <p:notesMasterIdLst>
    <p:notesMasterId r:id="rId13"/>
  </p:notesMasterIdLst>
  <p:sldIdLst>
    <p:sldId id="39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8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99"/>
    <a:srgbClr val="FF3300"/>
    <a:srgbClr val="F40CC2"/>
    <a:srgbClr val="008000"/>
    <a:srgbClr val="9933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2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7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9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2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4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5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7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0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6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61" r:id="rId2"/>
    <p:sldLayoutId id="2147483927" r:id="rId3"/>
    <p:sldLayoutId id="2147483924" r:id="rId4"/>
    <p:sldLayoutId id="2147483923" r:id="rId5"/>
    <p:sldLayoutId id="2147483916" r:id="rId6"/>
    <p:sldLayoutId id="2147483915" r:id="rId7"/>
    <p:sldLayoutId id="2147483901" r:id="rId8"/>
    <p:sldLayoutId id="2147483895" r:id="rId9"/>
    <p:sldLayoutId id="2147483859" r:id="rId10"/>
    <p:sldLayoutId id="2147483850" r:id="rId11"/>
    <p:sldLayoutId id="2147483849" r:id="rId12"/>
    <p:sldLayoutId id="2147483848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60" r:id="rId3"/>
    <p:sldLayoutId id="2147483959" r:id="rId4"/>
    <p:sldLayoutId id="2147483946" r:id="rId5"/>
    <p:sldLayoutId id="2147483945" r:id="rId6"/>
    <p:sldLayoutId id="2147483940" r:id="rId7"/>
    <p:sldLayoutId id="2147483933" r:id="rId8"/>
    <p:sldLayoutId id="2147483932" r:id="rId9"/>
    <p:sldLayoutId id="2147483931" r:id="rId10"/>
    <p:sldLayoutId id="2147483930" r:id="rId11"/>
    <p:sldLayoutId id="2147483925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921" r:id="rId18"/>
    <p:sldLayoutId id="2147483920" r:id="rId19"/>
    <p:sldLayoutId id="2147483918" r:id="rId20"/>
    <p:sldLayoutId id="2147483917" r:id="rId21"/>
    <p:sldLayoutId id="2147483832" r:id="rId22"/>
    <p:sldLayoutId id="2147483833" r:id="rId23"/>
    <p:sldLayoutId id="2147483834" r:id="rId24"/>
    <p:sldLayoutId id="2147483835" r:id="rId25"/>
    <p:sldLayoutId id="214748396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299168" y="2824390"/>
            <a:ext cx="9333336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99168" y="3058413"/>
            <a:ext cx="97536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67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622" y="2031980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9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0" y="0"/>
            <a:ext cx="10686699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007768" y="2636912"/>
            <a:ext cx="1008112" cy="2952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7248128" y="3429000"/>
            <a:ext cx="1440160" cy="1224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231170" y="3933056"/>
            <a:ext cx="784710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225727" y="5107496"/>
            <a:ext cx="886497" cy="7697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225727" y="3218048"/>
            <a:ext cx="1174529" cy="2659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7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7372" r="12155" b="36248"/>
          <a:stretch/>
        </p:blipFill>
        <p:spPr>
          <a:xfrm>
            <a:off x="191344" y="332656"/>
            <a:ext cx="11809314" cy="590465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663952" y="2204864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3432" y="2852936"/>
            <a:ext cx="26642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43672" y="3429000"/>
            <a:ext cx="10081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79576" y="3429000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99856" y="4005064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91744" y="4581128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39616" y="5157192"/>
            <a:ext cx="1656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59896" y="5229200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0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7372" r="12155" b="36248"/>
          <a:stretch/>
        </p:blipFill>
        <p:spPr>
          <a:xfrm>
            <a:off x="191344" y="332656"/>
            <a:ext cx="11809314" cy="59046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8468" y="15567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7286" y="20904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9936" y="27089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5396" y="32849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5316" y="38970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47928" y="38970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376" y="50131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7372" r="12155" b="36248"/>
          <a:stretch/>
        </p:blipFill>
        <p:spPr>
          <a:xfrm>
            <a:off x="191344" y="332656"/>
            <a:ext cx="11809314" cy="59046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8468" y="15567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5316" y="38970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7372" r="12155" b="36248"/>
          <a:stretch/>
        </p:blipFill>
        <p:spPr>
          <a:xfrm>
            <a:off x="191344" y="332656"/>
            <a:ext cx="1180931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7563" r="12012" b="4144"/>
          <a:stretch/>
        </p:blipFill>
        <p:spPr>
          <a:xfrm>
            <a:off x="1775520" y="21704"/>
            <a:ext cx="8784976" cy="68788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 flipV="1">
            <a:off x="4799856" y="5589240"/>
            <a:ext cx="864096" cy="9361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799856" y="5589240"/>
            <a:ext cx="836338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48680"/>
            <a:ext cx="12066794" cy="54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1906" y="4412402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9460" y="4412402"/>
            <a:ext cx="457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8437" y="4402757"/>
            <a:ext cx="671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k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8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27253" r="24603" b="39502"/>
          <a:stretch/>
        </p:blipFill>
        <p:spPr>
          <a:xfrm>
            <a:off x="190407" y="1124744"/>
            <a:ext cx="1198364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3028307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44</Words>
  <Application>Microsoft Office PowerPoint</Application>
  <PresentationFormat>Custom</PresentationFormat>
  <Paragraphs>17</Paragraphs>
  <Slides>10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Minhthangpc.VN</cp:lastModifiedBy>
  <cp:revision>131</cp:revision>
  <dcterms:created xsi:type="dcterms:W3CDTF">2020-08-24T04:04:33Z</dcterms:created>
  <dcterms:modified xsi:type="dcterms:W3CDTF">2024-10-07T13:59:42Z</dcterms:modified>
</cp:coreProperties>
</file>