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DBB9B-2321-4855-939D-6C29F32A50C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94972-847F-46E9-BA74-11BC54907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0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2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8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80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5"/>
            <a:ext cx="9144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2"/>
            <a:ext cx="249174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74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3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9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6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4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6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8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38DAE-67AE-46E8-8E1B-513451EC994E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2D58-E589-4BFD-9FB1-D57FED164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8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5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6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43766" y="2824390"/>
            <a:ext cx="422105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6" y="4953006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4165376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974376" y="3058413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bài:Luyện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0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0C9B2D-D60C-49DE-BAC8-A7FDD7DE5A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89" y="2023746"/>
            <a:ext cx="1146100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90" y="2032118"/>
            <a:ext cx="1143285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976" y="1688800"/>
            <a:ext cx="5490551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7 + 3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3744978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 + 3 = 10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8E1761E-CCF5-4729-AEF1-0F0AAF270B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717" y="1901807"/>
            <a:ext cx="1773062" cy="236408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257" y="1909922"/>
            <a:ext cx="1768707" cy="235827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547" y="1688800"/>
            <a:ext cx="5490551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885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8 + 1 =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04052" y="3668112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 + 1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F75A632-EFE2-4070-A40B-20B00D36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8" y="0"/>
            <a:ext cx="9144001" cy="645621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7B802A30-CDA4-4DD0-8BF1-F46A429D083E}"/>
              </a:ext>
            </a:extLst>
          </p:cNvPr>
          <p:cNvGrpSpPr/>
          <p:nvPr/>
        </p:nvGrpSpPr>
        <p:grpSpPr>
          <a:xfrm>
            <a:off x="720563" y="2210396"/>
            <a:ext cx="2489219" cy="3951750"/>
            <a:chOff x="315580" y="1780742"/>
            <a:chExt cx="3318959" cy="395175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2F3C1BD7-6384-4624-AB6C-D84C48E4D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" r="77439"/>
            <a:stretch/>
          </p:blipFill>
          <p:spPr>
            <a:xfrm>
              <a:off x="315580" y="1780742"/>
              <a:ext cx="3318959" cy="3951750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xmlns="" id="{0F9695CA-7F86-441D-A354-637B31760691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ADFC9E0-D742-48D3-A438-F7FC3EC586AA}"/>
              </a:ext>
            </a:extLst>
          </p:cNvPr>
          <p:cNvSpPr/>
          <p:nvPr/>
        </p:nvSpPr>
        <p:spPr>
          <a:xfrm>
            <a:off x="1181170" y="3700258"/>
            <a:ext cx="262741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28174DF6-EC60-4A3A-A321-FFF87E0A3565}"/>
              </a:ext>
            </a:extLst>
          </p:cNvPr>
          <p:cNvGrpSpPr/>
          <p:nvPr/>
        </p:nvGrpSpPr>
        <p:grpSpPr>
          <a:xfrm>
            <a:off x="3171306" y="2210396"/>
            <a:ext cx="2996154" cy="3951750"/>
            <a:chOff x="0" y="1780742"/>
            <a:chExt cx="3994872" cy="395175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0FFDC2BB-595E-4030-A1F2-CF21EA87D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xmlns="" id="{6FBC3898-0FE7-49AB-B776-838AD590BD90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2B79D0E7-40DE-4EFC-AF75-C25A015573ED}"/>
              </a:ext>
            </a:extLst>
          </p:cNvPr>
          <p:cNvSpPr/>
          <p:nvPr/>
        </p:nvSpPr>
        <p:spPr>
          <a:xfrm>
            <a:off x="3954424" y="3700258"/>
            <a:ext cx="2627416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AC3C3045-7F95-45BC-A7C8-4B116B06B645}"/>
              </a:ext>
            </a:extLst>
          </p:cNvPr>
          <p:cNvGrpSpPr/>
          <p:nvPr/>
        </p:nvGrpSpPr>
        <p:grpSpPr>
          <a:xfrm>
            <a:off x="5914547" y="2198000"/>
            <a:ext cx="2618492" cy="3951750"/>
            <a:chOff x="0" y="1780742"/>
            <a:chExt cx="3618357" cy="3951750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xmlns="" id="{9CC56CBE-8D21-4E9A-B258-5DEC2E8CF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539"/>
            <a:stretch/>
          </p:blipFill>
          <p:spPr>
            <a:xfrm>
              <a:off x="0" y="1780742"/>
              <a:ext cx="3618357" cy="3951750"/>
            </a:xfrm>
            <a:prstGeom prst="rect">
              <a:avLst/>
            </a:prstGeom>
          </p:spPr>
        </p:pic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xmlns="" id="{57922E4D-382B-424B-B1E0-1F77B4F673B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6BF65C12-0E56-40F3-A170-8E9C91BD7721}"/>
              </a:ext>
            </a:extLst>
          </p:cNvPr>
          <p:cNvSpPr/>
          <p:nvPr/>
        </p:nvSpPr>
        <p:spPr>
          <a:xfrm>
            <a:off x="1479164" y="839978"/>
            <a:ext cx="262741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1BD6BAF9-1D3B-45B8-A5D3-FED479002B8C}"/>
              </a:ext>
            </a:extLst>
          </p:cNvPr>
          <p:cNvSpPr/>
          <p:nvPr/>
        </p:nvSpPr>
        <p:spPr>
          <a:xfrm>
            <a:off x="2186011" y="2782098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8700C181-1944-413D-B12E-AC91766FAF47}"/>
              </a:ext>
            </a:extLst>
          </p:cNvPr>
          <p:cNvSpPr/>
          <p:nvPr/>
        </p:nvSpPr>
        <p:spPr>
          <a:xfrm>
            <a:off x="2186011" y="3415184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22143ECD-D86F-4B5E-BA8A-AF9CCB525F89}"/>
              </a:ext>
            </a:extLst>
          </p:cNvPr>
          <p:cNvSpPr/>
          <p:nvPr/>
        </p:nvSpPr>
        <p:spPr>
          <a:xfrm>
            <a:off x="2171914" y="4048270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67E01DF1-094D-4029-BD2F-BDC0B137817F}"/>
              </a:ext>
            </a:extLst>
          </p:cNvPr>
          <p:cNvSpPr/>
          <p:nvPr/>
        </p:nvSpPr>
        <p:spPr>
          <a:xfrm>
            <a:off x="4867645" y="2789125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404C1F1E-7576-4C89-9B84-330BA34FFD44}"/>
              </a:ext>
            </a:extLst>
          </p:cNvPr>
          <p:cNvSpPr/>
          <p:nvPr/>
        </p:nvSpPr>
        <p:spPr>
          <a:xfrm>
            <a:off x="4948741" y="3412776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31E07E9E-A7BB-431A-B27D-388DA610F588}"/>
              </a:ext>
            </a:extLst>
          </p:cNvPr>
          <p:cNvSpPr/>
          <p:nvPr/>
        </p:nvSpPr>
        <p:spPr>
          <a:xfrm>
            <a:off x="4939589" y="4057299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52AAE65C-6ACE-4C1E-A4C1-A8CD5CF0E0B0}"/>
              </a:ext>
            </a:extLst>
          </p:cNvPr>
          <p:cNvSpPr/>
          <p:nvPr/>
        </p:nvSpPr>
        <p:spPr>
          <a:xfrm>
            <a:off x="6556872" y="3641404"/>
            <a:ext cx="262741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+ 8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xmlns="" id="{11BA34AB-0475-4D39-B205-9859D6E1AC74}"/>
              </a:ext>
            </a:extLst>
          </p:cNvPr>
          <p:cNvGrpSpPr/>
          <p:nvPr/>
        </p:nvGrpSpPr>
        <p:grpSpPr>
          <a:xfrm>
            <a:off x="528991" y="700061"/>
            <a:ext cx="874321" cy="937052"/>
            <a:chOff x="681320" y="604864"/>
            <a:chExt cx="1433967" cy="1100380"/>
          </a:xfrm>
        </p:grpSpPr>
        <p:sp>
          <p:nvSpPr>
            <p:cNvPr id="25" name="Sun 5">
              <a:extLst>
                <a:ext uri="{FF2B5EF4-FFF2-40B4-BE49-F238E27FC236}">
                  <a16:creationId xmlns:a16="http://schemas.microsoft.com/office/drawing/2014/main" xmlns="" id="{40980106-A0A7-40D6-B4D8-41108EED3202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xmlns="" id="{2FA5EAFE-52CD-472B-B378-8FD5F9C3AF0E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:a16="http://schemas.microsoft.com/office/drawing/2014/main" xmlns="" id="{5BA72002-BD05-42E8-B2AB-B295C6970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7067240" y="664385"/>
            <a:ext cx="1606680" cy="1439401"/>
          </a:xfrm>
          <a:prstGeom prst="rect">
            <a:avLst/>
          </a:prstGeom>
        </p:spPr>
      </p:pic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1CB17C50-12A1-407C-9D85-B82E0C3E3B28}"/>
              </a:ext>
            </a:extLst>
          </p:cNvPr>
          <p:cNvSpPr/>
          <p:nvPr/>
        </p:nvSpPr>
        <p:spPr>
          <a:xfrm>
            <a:off x="7590164" y="2699666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864DB659-8573-4218-B416-FD7E6D89F46A}"/>
              </a:ext>
            </a:extLst>
          </p:cNvPr>
          <p:cNvSpPr/>
          <p:nvPr/>
        </p:nvSpPr>
        <p:spPr>
          <a:xfrm>
            <a:off x="7590164" y="3324326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85F91150-6C73-48C2-97E3-141C6832BED0}"/>
              </a:ext>
            </a:extLst>
          </p:cNvPr>
          <p:cNvSpPr/>
          <p:nvPr/>
        </p:nvSpPr>
        <p:spPr>
          <a:xfrm>
            <a:off x="7595875" y="3969012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2B35DFC-016E-47AA-821D-8A76E3F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5FFC46-E939-4752-BFC6-B1559C5F8A3B}"/>
              </a:ext>
            </a:extLst>
          </p:cNvPr>
          <p:cNvGrpSpPr/>
          <p:nvPr/>
        </p:nvGrpSpPr>
        <p:grpSpPr>
          <a:xfrm>
            <a:off x="633996" y="778063"/>
            <a:ext cx="874321" cy="937052"/>
            <a:chOff x="681320" y="604864"/>
            <a:chExt cx="14339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xmlns="" id="{89291694-CBF9-40EB-AD1A-5326D3091E47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777BEA4A-44B2-4E27-9F46-3BADC2AC900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99963B54-9E8C-4B1E-B678-37D75F18A530}"/>
              </a:ext>
            </a:extLst>
          </p:cNvPr>
          <p:cNvSpPr/>
          <p:nvPr/>
        </p:nvSpPr>
        <p:spPr>
          <a:xfrm>
            <a:off x="1588760" y="962334"/>
            <a:ext cx="262741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3F725D17-BABF-46C1-97E3-D17FBB31D9F1}"/>
              </a:ext>
            </a:extLst>
          </p:cNvPr>
          <p:cNvGrpSpPr/>
          <p:nvPr/>
        </p:nvGrpSpPr>
        <p:grpSpPr>
          <a:xfrm>
            <a:off x="441256" y="1715115"/>
            <a:ext cx="8270173" cy="4867168"/>
            <a:chOff x="555503" y="1061061"/>
            <a:chExt cx="11026897" cy="486716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3DF815A4-61F0-421A-A87B-D0E08AAA1E15}"/>
                </a:ext>
              </a:extLst>
            </p:cNvPr>
            <p:cNvGrpSpPr/>
            <p:nvPr/>
          </p:nvGrpSpPr>
          <p:grpSpPr>
            <a:xfrm>
              <a:off x="555503" y="1061061"/>
              <a:ext cx="11026897" cy="4867168"/>
              <a:chOff x="741353" y="1505922"/>
              <a:chExt cx="10964531" cy="4867168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xmlns="" id="{C8D66477-186A-4BBB-8645-1E275952F8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218" t="12236" r="1875"/>
              <a:stretch/>
            </p:blipFill>
            <p:spPr>
              <a:xfrm>
                <a:off x="1255212" y="1836911"/>
                <a:ext cx="10450672" cy="4536179"/>
              </a:xfrm>
              <a:prstGeom prst="rect">
                <a:avLst/>
              </a:prstGeom>
            </p:spPr>
          </p:pic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xmlns="" id="{55128C02-03F3-4FB4-A97B-FC46A360B8C3}"/>
                  </a:ext>
                </a:extLst>
              </p:cNvPr>
              <p:cNvSpPr/>
              <p:nvPr/>
            </p:nvSpPr>
            <p:spPr>
              <a:xfrm>
                <a:off x="741353" y="1505922"/>
                <a:ext cx="1930425" cy="6863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BA4FD0DA-4473-4661-B5AE-FFA426F0DB87}"/>
                </a:ext>
              </a:extLst>
            </p:cNvPr>
            <p:cNvSpPr/>
            <p:nvPr/>
          </p:nvSpPr>
          <p:spPr>
            <a:xfrm>
              <a:off x="3003900" y="403516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A70A9216-2BF3-4FDE-B53E-180010AD30D1}"/>
                </a:ext>
              </a:extLst>
            </p:cNvPr>
            <p:cNvSpPr/>
            <p:nvPr/>
          </p:nvSpPr>
          <p:spPr>
            <a:xfrm>
              <a:off x="3009774" y="463967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xmlns="" id="{9E54DC29-EC14-4E41-9F0C-9080501B5C2F}"/>
                </a:ext>
              </a:extLst>
            </p:cNvPr>
            <p:cNvSpPr/>
            <p:nvPr/>
          </p:nvSpPr>
          <p:spPr>
            <a:xfrm>
              <a:off x="6258820" y="403798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xmlns="" id="{4CE2B5F2-1EBA-4345-B890-B64E5E4E39B9}"/>
                </a:ext>
              </a:extLst>
            </p:cNvPr>
            <p:cNvSpPr/>
            <p:nvPr/>
          </p:nvSpPr>
          <p:spPr>
            <a:xfrm>
              <a:off x="9326897" y="402621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5AD85C49-639D-4963-B6BF-C6EDCBEA9998}"/>
                </a:ext>
              </a:extLst>
            </p:cNvPr>
            <p:cNvSpPr/>
            <p:nvPr/>
          </p:nvSpPr>
          <p:spPr>
            <a:xfrm>
              <a:off x="9332549" y="464245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CB9E4C23-F2CD-46EA-8F8D-DC639FAEA080}"/>
              </a:ext>
            </a:extLst>
          </p:cNvPr>
          <p:cNvSpPr/>
          <p:nvPr/>
        </p:nvSpPr>
        <p:spPr>
          <a:xfrm>
            <a:off x="2329864" y="4659469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26A210E3-D5CB-4FF7-A0BC-E261BAC32A9F}"/>
              </a:ext>
            </a:extLst>
          </p:cNvPr>
          <p:cNvSpPr/>
          <p:nvPr/>
        </p:nvSpPr>
        <p:spPr>
          <a:xfrm>
            <a:off x="2329864" y="5268431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CBF5891E-16F7-48B7-9790-8C889872EBB0}"/>
              </a:ext>
            </a:extLst>
          </p:cNvPr>
          <p:cNvSpPr/>
          <p:nvPr/>
        </p:nvSpPr>
        <p:spPr>
          <a:xfrm>
            <a:off x="4802842" y="4647437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3F0BA01A-0690-4616-A13A-C95D6B60DECA}"/>
              </a:ext>
            </a:extLst>
          </p:cNvPr>
          <p:cNvSpPr/>
          <p:nvPr/>
        </p:nvSpPr>
        <p:spPr>
          <a:xfrm>
            <a:off x="7099254" y="4665687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5BBF75DA-1C4E-4483-8DF5-C25550431D02}"/>
              </a:ext>
            </a:extLst>
          </p:cNvPr>
          <p:cNvSpPr/>
          <p:nvPr/>
        </p:nvSpPr>
        <p:spPr>
          <a:xfrm>
            <a:off x="7100485" y="5268535"/>
            <a:ext cx="705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54B2971D-7501-43F8-9938-5D9422812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7104749" y="709807"/>
            <a:ext cx="1606680" cy="1439401"/>
          </a:xfrm>
          <a:prstGeom prst="rect">
            <a:avLst/>
          </a:prstGeom>
        </p:spPr>
      </p:pic>
      <p:sp>
        <p:nvSpPr>
          <p:cNvPr id="24" name="Rounded Rectangle 5">
            <a:extLst>
              <a:ext uri="{FF2B5EF4-FFF2-40B4-BE49-F238E27FC236}">
                <a16:creationId xmlns:a16="http://schemas.microsoft.com/office/drawing/2014/main" xmlns="" id="{F21DA574-D429-48A6-A198-15612822B81E}"/>
              </a:ext>
            </a:extLst>
          </p:cNvPr>
          <p:cNvSpPr/>
          <p:nvPr/>
        </p:nvSpPr>
        <p:spPr>
          <a:xfrm>
            <a:off x="2328633" y="4671132"/>
            <a:ext cx="64361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169A64E8-9C55-44F0-B4C1-62D4A68027CE}"/>
              </a:ext>
            </a:extLst>
          </p:cNvPr>
          <p:cNvSpPr/>
          <p:nvPr/>
        </p:nvSpPr>
        <p:spPr>
          <a:xfrm>
            <a:off x="2327402" y="5280094"/>
            <a:ext cx="64361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3F11B01B-51E3-4A97-807F-7810F492138A}"/>
              </a:ext>
            </a:extLst>
          </p:cNvPr>
          <p:cNvSpPr/>
          <p:nvPr/>
        </p:nvSpPr>
        <p:spPr>
          <a:xfrm>
            <a:off x="4801611" y="4683075"/>
            <a:ext cx="64361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D6FB5700-95CB-49DC-9062-BD01480A5FBA}"/>
              </a:ext>
            </a:extLst>
          </p:cNvPr>
          <p:cNvSpPr/>
          <p:nvPr/>
        </p:nvSpPr>
        <p:spPr>
          <a:xfrm>
            <a:off x="7104749" y="4654528"/>
            <a:ext cx="64361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95216003-7AFB-4F18-A9FA-1FCB1DB68871}"/>
              </a:ext>
            </a:extLst>
          </p:cNvPr>
          <p:cNvSpPr/>
          <p:nvPr/>
        </p:nvSpPr>
        <p:spPr>
          <a:xfrm>
            <a:off x="7104749" y="5296505"/>
            <a:ext cx="643611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568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8F952410-33C1-4F94-A01E-DA2960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grpSp>
        <p:nvGrpSpPr>
          <p:cNvPr id="39" name="Group 4">
            <a:extLst>
              <a:ext uri="{FF2B5EF4-FFF2-40B4-BE49-F238E27FC236}">
                <a16:creationId xmlns:a16="http://schemas.microsoft.com/office/drawing/2014/main" xmlns="" id="{955E0D78-217F-425F-AD16-D7FCCB26545E}"/>
              </a:ext>
            </a:extLst>
          </p:cNvPr>
          <p:cNvGrpSpPr/>
          <p:nvPr/>
        </p:nvGrpSpPr>
        <p:grpSpPr>
          <a:xfrm>
            <a:off x="432381" y="675270"/>
            <a:ext cx="874321" cy="937052"/>
            <a:chOff x="681320" y="604864"/>
            <a:chExt cx="1433967" cy="1100380"/>
          </a:xfrm>
        </p:grpSpPr>
        <p:sp>
          <p:nvSpPr>
            <p:cNvPr id="40" name="Sun 5">
              <a:extLst>
                <a:ext uri="{FF2B5EF4-FFF2-40B4-BE49-F238E27FC236}">
                  <a16:creationId xmlns:a16="http://schemas.microsoft.com/office/drawing/2014/main" xmlns="" id="{1B626C18-C960-4AED-9460-262925862B9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xmlns="" id="{D7AAA4D8-A01F-458A-B58F-4848E83833E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xmlns="" id="{4A509F94-DDDD-441B-AC33-3F7D0EDEA00C}"/>
              </a:ext>
            </a:extLst>
          </p:cNvPr>
          <p:cNvSpPr/>
          <p:nvPr/>
        </p:nvSpPr>
        <p:spPr>
          <a:xfrm>
            <a:off x="1306702" y="723362"/>
            <a:ext cx="761505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Nhóm 42">
            <a:extLst>
              <a:ext uri="{FF2B5EF4-FFF2-40B4-BE49-F238E27FC236}">
                <a16:creationId xmlns:a16="http://schemas.microsoft.com/office/drawing/2014/main" xmlns="" id="{DAC2633F-4190-4436-8AA6-E11A6BE8F33C}"/>
              </a:ext>
            </a:extLst>
          </p:cNvPr>
          <p:cNvGrpSpPr/>
          <p:nvPr/>
        </p:nvGrpSpPr>
        <p:grpSpPr>
          <a:xfrm>
            <a:off x="767013" y="3969807"/>
            <a:ext cx="2571606" cy="2596838"/>
            <a:chOff x="254398" y="4059382"/>
            <a:chExt cx="3428808" cy="2596838"/>
          </a:xfrm>
        </p:grpSpPr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xmlns="" id="{ED95D70A-5F4B-4058-8FAF-7A2C7418D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2615" r="17108"/>
            <a:stretch/>
          </p:blipFill>
          <p:spPr>
            <a:xfrm>
              <a:off x="254398" y="4059382"/>
              <a:ext cx="3428808" cy="2596838"/>
            </a:xfrm>
            <a:prstGeom prst="rect">
              <a:avLst/>
            </a:prstGeom>
          </p:spPr>
        </p:pic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xmlns="" id="{D0004339-D63A-4277-A379-22D3231C59D4}"/>
                </a:ext>
              </a:extLst>
            </p:cNvPr>
            <p:cNvSpPr/>
            <p:nvPr/>
          </p:nvSpPr>
          <p:spPr>
            <a:xfrm>
              <a:off x="491608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xmlns="" id="{DABFBB52-6E82-438F-ADCD-03B75DC2DE6F}"/>
                </a:ext>
              </a:extLst>
            </p:cNvPr>
            <p:cNvSpPr/>
            <p:nvPr/>
          </p:nvSpPr>
          <p:spPr>
            <a:xfrm>
              <a:off x="1596235" y="579231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xmlns="" id="{268102F3-3C8A-4FE9-BAB5-86310C169B66}"/>
                </a:ext>
              </a:extLst>
            </p:cNvPr>
            <p:cNvSpPr/>
            <p:nvPr/>
          </p:nvSpPr>
          <p:spPr>
            <a:xfrm>
              <a:off x="2760548" y="5793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  <p:sp>
        <p:nvSpPr>
          <p:cNvPr id="48" name="Rounded Rectangle 5">
            <a:extLst>
              <a:ext uri="{FF2B5EF4-FFF2-40B4-BE49-F238E27FC236}">
                <a16:creationId xmlns:a16="http://schemas.microsoft.com/office/drawing/2014/main" xmlns="" id="{F4AFD94C-FEA0-4475-903E-B60CF0988A3B}"/>
              </a:ext>
            </a:extLst>
          </p:cNvPr>
          <p:cNvSpPr/>
          <p:nvPr/>
        </p:nvSpPr>
        <p:spPr>
          <a:xfrm>
            <a:off x="4095798" y="4197236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+ 1 = 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9354192B-7A4B-4C2D-8C19-3EF5DEA1E744}"/>
              </a:ext>
            </a:extLst>
          </p:cNvPr>
          <p:cNvSpPr/>
          <p:nvPr/>
        </p:nvSpPr>
        <p:spPr>
          <a:xfrm>
            <a:off x="4095798" y="4733260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+ 9 = 10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61F722B5-DA01-4697-8BF3-464FA6D0C7A4}"/>
              </a:ext>
            </a:extLst>
          </p:cNvPr>
          <p:cNvSpPr/>
          <p:nvPr/>
        </p:nvSpPr>
        <p:spPr>
          <a:xfrm>
            <a:off x="4095798" y="5284383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+ 2 = 10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D7D58162-894F-4074-89E0-57BF508D913A}"/>
              </a:ext>
            </a:extLst>
          </p:cNvPr>
          <p:cNvSpPr/>
          <p:nvPr/>
        </p:nvSpPr>
        <p:spPr>
          <a:xfrm>
            <a:off x="4080335" y="5820407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+ 8 = 10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388C5950-8008-40F2-A972-8E453C294E06}"/>
              </a:ext>
            </a:extLst>
          </p:cNvPr>
          <p:cNvSpPr/>
          <p:nvPr/>
        </p:nvSpPr>
        <p:spPr>
          <a:xfrm>
            <a:off x="5687735" y="4198968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+ 3 = 10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5AA98BC4-4A77-4A1E-91AB-7F8701AB822E}"/>
              </a:ext>
            </a:extLst>
          </p:cNvPr>
          <p:cNvSpPr/>
          <p:nvPr/>
        </p:nvSpPr>
        <p:spPr>
          <a:xfrm>
            <a:off x="5687735" y="4734992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+ 7 = 10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F8EC052D-C5EA-42AB-8CA3-39DD01AA635A}"/>
              </a:ext>
            </a:extLst>
          </p:cNvPr>
          <p:cNvSpPr/>
          <p:nvPr/>
        </p:nvSpPr>
        <p:spPr>
          <a:xfrm>
            <a:off x="5687735" y="5286115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+ 4 = 10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xmlns="" id="{84CEB054-BBC7-49B9-BC00-D41B065B3243}"/>
              </a:ext>
            </a:extLst>
          </p:cNvPr>
          <p:cNvSpPr/>
          <p:nvPr/>
        </p:nvSpPr>
        <p:spPr>
          <a:xfrm>
            <a:off x="5672273" y="5822139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+ 6 = 10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xmlns="" id="{EED617D8-D342-48F6-B775-23292F15A507}"/>
              </a:ext>
            </a:extLst>
          </p:cNvPr>
          <p:cNvSpPr/>
          <p:nvPr/>
        </p:nvSpPr>
        <p:spPr>
          <a:xfrm>
            <a:off x="7226255" y="4237727"/>
            <a:ext cx="134153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10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C8FC0F8B-4728-46F6-BE49-A587D9E598B6}"/>
              </a:ext>
            </a:extLst>
          </p:cNvPr>
          <p:cNvSpPr/>
          <p:nvPr/>
        </p:nvSpPr>
        <p:spPr>
          <a:xfrm>
            <a:off x="7226254" y="4773751"/>
            <a:ext cx="15385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+ 0 = 10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45679F04-FE82-4D08-BDA2-155FAA625B0C}"/>
              </a:ext>
            </a:extLst>
          </p:cNvPr>
          <p:cNvSpPr/>
          <p:nvPr/>
        </p:nvSpPr>
        <p:spPr>
          <a:xfrm>
            <a:off x="7226254" y="5324874"/>
            <a:ext cx="15075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+ 10 = 10</a:t>
            </a: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2EA60FA1-A33C-463D-B495-AA69625AE80F}"/>
              </a:ext>
            </a:extLst>
          </p:cNvPr>
          <p:cNvGrpSpPr/>
          <p:nvPr/>
        </p:nvGrpSpPr>
        <p:grpSpPr>
          <a:xfrm>
            <a:off x="1484706" y="1503831"/>
            <a:ext cx="5495306" cy="2404989"/>
            <a:chOff x="1165761" y="1107925"/>
            <a:chExt cx="7327075" cy="2404989"/>
          </a:xfrm>
        </p:grpSpPr>
        <p:sp>
          <p:nvSpPr>
            <p:cNvPr id="60" name="Bong bóng Ý nghĩ: Hình đám mây 59">
              <a:extLst>
                <a:ext uri="{FF2B5EF4-FFF2-40B4-BE49-F238E27FC236}">
                  <a16:creationId xmlns:a16="http://schemas.microsoft.com/office/drawing/2014/main" xmlns="" id="{6018AE96-62B7-4882-BBEB-9F4BB66DA236}"/>
                </a:ext>
              </a:extLst>
            </p:cNvPr>
            <p:cNvSpPr/>
            <p:nvPr/>
          </p:nvSpPr>
          <p:spPr>
            <a:xfrm>
              <a:off x="1165761" y="1107925"/>
              <a:ext cx="7327075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xmlns="" id="{EA44D556-0D95-41F6-80D1-415FD40A4C9C}"/>
                </a:ext>
              </a:extLst>
            </p:cNvPr>
            <p:cNvSpPr/>
            <p:nvPr/>
          </p:nvSpPr>
          <p:spPr>
            <a:xfrm rot="19612404">
              <a:off x="2158665" y="18880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28772BCC-64DE-4276-B7CA-661D4038AC2A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63" name="Hình chữ nhật: Góc Tròn 62">
              <a:extLst>
                <a:ext uri="{FF2B5EF4-FFF2-40B4-BE49-F238E27FC236}">
                  <a16:creationId xmlns:a16="http://schemas.microsoft.com/office/drawing/2014/main" xmlns="" id="{E8699139-783F-4D2A-9B2C-FC5BFDD0B8C5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64" name="Hình chữ nhật: Góc Tròn 63">
              <a:extLst>
                <a:ext uri="{FF2B5EF4-FFF2-40B4-BE49-F238E27FC236}">
                  <a16:creationId xmlns:a16="http://schemas.microsoft.com/office/drawing/2014/main" xmlns="" id="{0B36BEC1-E8BE-4902-8959-B17C7818B1E7}"/>
                </a:ext>
              </a:extLst>
            </p:cNvPr>
            <p:cNvSpPr/>
            <p:nvPr/>
          </p:nvSpPr>
          <p:spPr>
            <a:xfrm rot="21422972">
              <a:off x="4990076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xmlns="" id="{1FF1D525-4845-4233-AA98-B7A5804EC3A9}"/>
                </a:ext>
              </a:extLst>
            </p:cNvPr>
            <p:cNvSpPr/>
            <p:nvPr/>
          </p:nvSpPr>
          <p:spPr>
            <a:xfrm rot="20794473">
              <a:off x="5910108" y="164051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3A4D9BF6-A945-4854-835B-5C6D6C66F0FA}"/>
                </a:ext>
              </a:extLst>
            </p:cNvPr>
            <p:cNvSpPr/>
            <p:nvPr/>
          </p:nvSpPr>
          <p:spPr>
            <a:xfrm rot="1242463">
              <a:off x="7012619" y="1797259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7" name="Hình chữ nhật: Góc Tròn 66">
              <a:extLst>
                <a:ext uri="{FF2B5EF4-FFF2-40B4-BE49-F238E27FC236}">
                  <a16:creationId xmlns:a16="http://schemas.microsoft.com/office/drawing/2014/main" xmlns="" id="{F713C80F-856C-49EC-9E18-6101AB38090D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6B1FDCAE-F4CE-4517-9FD1-7FD6E1095D90}"/>
                </a:ext>
              </a:extLst>
            </p:cNvPr>
            <p:cNvSpPr/>
            <p:nvPr/>
          </p:nvSpPr>
          <p:spPr>
            <a:xfrm>
              <a:off x="5309568" y="259894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69" name="Hình chữ nhật: Góc Tròn 68">
              <a:extLst>
                <a:ext uri="{FF2B5EF4-FFF2-40B4-BE49-F238E27FC236}">
                  <a16:creationId xmlns:a16="http://schemas.microsoft.com/office/drawing/2014/main" xmlns="" id="{3E2CB28B-8BCB-4E42-80F7-55434DABD6FE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70" name="Hình chữ nhật: Góc Tròn 69">
              <a:extLst>
                <a:ext uri="{FF2B5EF4-FFF2-40B4-BE49-F238E27FC236}">
                  <a16:creationId xmlns:a16="http://schemas.microsoft.com/office/drawing/2014/main" xmlns="" id="{99A6ADF3-7CAF-4CF1-8DC7-A679B0038128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xmlns="" id="{78A0C03C-F1E4-4CA8-B979-CA441506ADDA}"/>
                </a:ext>
              </a:extLst>
            </p:cNvPr>
            <p:cNvSpPr/>
            <p:nvPr/>
          </p:nvSpPr>
          <p:spPr>
            <a:xfrm rot="21162531">
              <a:off x="3399602" y="2597873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Hình chữ nhật: Góc Tròn 71">
              <a:extLst>
                <a:ext uri="{FF2B5EF4-FFF2-40B4-BE49-F238E27FC236}">
                  <a16:creationId xmlns:a16="http://schemas.microsoft.com/office/drawing/2014/main" xmlns="" id="{E2E1DC74-6A23-4D78-8783-90195FB57264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1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650CA24B-D670-45C5-A180-C9655E34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DBCB214-57C2-49C7-BD7C-B012F25FE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7196" y="1637025"/>
            <a:ext cx="4289855" cy="34394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A996BF02-34D6-4093-AAEA-5055EA9A0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739" y="816638"/>
            <a:ext cx="49483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Sun 3">
            <a:extLst>
              <a:ext uri="{FF2B5EF4-FFF2-40B4-BE49-F238E27FC236}">
                <a16:creationId xmlns:a16="http://schemas.microsoft.com/office/drawing/2014/main" xmlns="" id="{6B1406C0-A0D9-47B7-8D98-3B6DE0F83262}"/>
              </a:ext>
            </a:extLst>
          </p:cNvPr>
          <p:cNvSpPr/>
          <p:nvPr/>
        </p:nvSpPr>
        <p:spPr>
          <a:xfrm>
            <a:off x="687964" y="621418"/>
            <a:ext cx="733616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5D085F4C-4BC6-4C10-840A-2AAE1A281133}"/>
              </a:ext>
            </a:extLst>
          </p:cNvPr>
          <p:cNvGrpSpPr/>
          <p:nvPr/>
        </p:nvGrpSpPr>
        <p:grpSpPr>
          <a:xfrm>
            <a:off x="3004992" y="5625922"/>
            <a:ext cx="3374264" cy="667302"/>
            <a:chOff x="4742932" y="5485658"/>
            <a:chExt cx="4499018" cy="667302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67B2B7F8-8F34-4491-91B7-F7843EC3223B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xmlns="" id="{C0B78D7A-D58C-42A0-8A6D-0DE49C18E27F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498AE0E4-8821-470B-ADC8-A6DA43457A2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xmlns="" id="{9D31EC40-2315-440D-A3F6-75BCC4E9AFB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xmlns="" id="{48F76E22-7469-4EC8-B43C-16910F1BABF5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35EDEEC7-6267-4244-94CF-C5EB799083C4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xmlns="" id="{B06CE080-BD60-46E9-B1AF-69584701A68E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452738FC-704D-4D79-876C-6AF7D424BA52}"/>
              </a:ext>
            </a:extLst>
          </p:cNvPr>
          <p:cNvSpPr/>
          <p:nvPr/>
        </p:nvSpPr>
        <p:spPr>
          <a:xfrm>
            <a:off x="3879800" y="5643213"/>
            <a:ext cx="47862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EC5087C8-15FA-4910-8444-5DCBED6A78FD}"/>
              </a:ext>
            </a:extLst>
          </p:cNvPr>
          <p:cNvSpPr/>
          <p:nvPr/>
        </p:nvSpPr>
        <p:spPr>
          <a:xfrm>
            <a:off x="3065286" y="5680366"/>
            <a:ext cx="59477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283131DA-EFDC-485D-8FA3-BBB5F9FECF93}"/>
              </a:ext>
            </a:extLst>
          </p:cNvPr>
          <p:cNvSpPr/>
          <p:nvPr/>
        </p:nvSpPr>
        <p:spPr>
          <a:xfrm>
            <a:off x="4650624" y="5620916"/>
            <a:ext cx="48932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E3C7BB2C-DB6E-4CC2-86CF-E1428AACF893}"/>
              </a:ext>
            </a:extLst>
          </p:cNvPr>
          <p:cNvSpPr/>
          <p:nvPr/>
        </p:nvSpPr>
        <p:spPr>
          <a:xfrm>
            <a:off x="5703786" y="5610559"/>
            <a:ext cx="48006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8" name="图片 7" descr="572005ec0a0c4">
            <a:extLst>
              <a:ext uri="{FF2B5EF4-FFF2-40B4-BE49-F238E27FC236}">
                <a16:creationId xmlns:a16="http://schemas.microsoft.com/office/drawing/2014/main" xmlns="" id="{FA790041-E7A8-40FE-859E-A8773A1900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159328" y="681713"/>
            <a:ext cx="1606680" cy="1439401"/>
          </a:xfrm>
          <a:prstGeom prst="rect">
            <a:avLst/>
          </a:prstGeom>
        </p:spPr>
      </p:pic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65602BF7-D75A-4B91-8656-30436AEECFCB}"/>
              </a:ext>
            </a:extLst>
          </p:cNvPr>
          <p:cNvSpPr/>
          <p:nvPr/>
        </p:nvSpPr>
        <p:spPr>
          <a:xfrm>
            <a:off x="459363" y="816639"/>
            <a:ext cx="777580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446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757" y="3478530"/>
            <a:ext cx="587573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11" y="255590"/>
            <a:ext cx="2445924" cy="1843667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12" y="2779277"/>
            <a:ext cx="1788533" cy="2321804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866" y="389850"/>
            <a:ext cx="1922171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256" y="3940180"/>
            <a:ext cx="526923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56" y="6208400"/>
            <a:ext cx="6886932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70857" y="2475532"/>
            <a:ext cx="680192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8800" b="1" i="0" u="none" strike="noStrike" kern="1200" cap="none" spc="0" normalizeH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con!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16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03F7FDB-9CB8-4045-8E1D-247D40E55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7185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A3A96B9-040C-482F-909C-F515B587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96283" l="10000" r="93889">
                        <a14:foregroundMark x1="41667" y1="5948" x2="72778" y2="11152"/>
                        <a14:foregroundMark x1="43333" y1="89219" x2="47222" y2="96283"/>
                        <a14:foregroundMark x1="66111" y1="84015" x2="72222" y2="91822"/>
                        <a14:foregroundMark x1="93333" y1="36803" x2="93889" y2="37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505" y="2600091"/>
            <a:ext cx="1735997" cy="3459135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F19273AE-DC5D-4111-8C29-335CAD9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003" y="926253"/>
            <a:ext cx="52841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6E431239-071F-46D7-9A16-9E4B346AE06E}"/>
              </a:ext>
            </a:extLst>
          </p:cNvPr>
          <p:cNvSpPr/>
          <p:nvPr/>
        </p:nvSpPr>
        <p:spPr>
          <a:xfrm>
            <a:off x="581684" y="905011"/>
            <a:ext cx="827706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5">
            <a:extLst>
              <a:ext uri="{FF2B5EF4-FFF2-40B4-BE49-F238E27FC236}">
                <a16:creationId xmlns:a16="http://schemas.microsoft.com/office/drawing/2014/main" xmlns="" id="{29BCDAD1-B3F5-475B-BD7D-EE9F0545BECE}"/>
              </a:ext>
            </a:extLst>
          </p:cNvPr>
          <p:cNvSpPr/>
          <p:nvPr/>
        </p:nvSpPr>
        <p:spPr>
          <a:xfrm>
            <a:off x="1630092" y="2062502"/>
            <a:ext cx="1270747" cy="968188"/>
          </a:xfrm>
          <a:prstGeom prst="wedgeEllipseCallout">
            <a:avLst>
              <a:gd name="adj1" fmla="val -42262"/>
              <a:gd name="adj2" fmla="val 7638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 + 1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xmlns="" id="{45AD1A9B-792C-4D8F-9F7B-8E8B2AAE2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1857" l="1923" r="89904">
                        <a14:foregroundMark x1="8173" y1="37785" x2="8173" y2="37785"/>
                        <a14:foregroundMark x1="13462" y1="41042" x2="13462" y2="41042"/>
                        <a14:foregroundMark x1="37981" y1="88599" x2="44712" y2="88599"/>
                        <a14:foregroundMark x1="64904" y1="92182" x2="64904" y2="86971"/>
                        <a14:foregroundMark x1="63942" y1="84039" x2="63942" y2="86971"/>
                        <a14:foregroundMark x1="1923" y1="38762" x2="1923" y2="38762"/>
                        <a14:foregroundMark x1="1442" y1="37459" x2="4327" y2="374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9017" y="2151664"/>
            <a:ext cx="1699208" cy="3343953"/>
          </a:xfrm>
          <a:prstGeom prst="rect">
            <a:avLst/>
          </a:prstGeom>
        </p:spPr>
      </p:pic>
      <p:sp>
        <p:nvSpPr>
          <p:cNvPr id="32" name="Oval Callout 6">
            <a:extLst>
              <a:ext uri="{FF2B5EF4-FFF2-40B4-BE49-F238E27FC236}">
                <a16:creationId xmlns:a16="http://schemas.microsoft.com/office/drawing/2014/main" xmlns="" id="{2341D1B2-1450-42EC-B821-6B9E91D764BF}"/>
              </a:ext>
            </a:extLst>
          </p:cNvPr>
          <p:cNvSpPr/>
          <p:nvPr/>
        </p:nvSpPr>
        <p:spPr>
          <a:xfrm>
            <a:off x="6717576" y="1679849"/>
            <a:ext cx="1270747" cy="968188"/>
          </a:xfrm>
          <a:prstGeom prst="wedgeEllipseCallout">
            <a:avLst>
              <a:gd name="adj1" fmla="val 39484"/>
              <a:gd name="adj2" fmla="val 7083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5C36815E-6D09-4FBE-AD62-7741AC7F1292}"/>
              </a:ext>
            </a:extLst>
          </p:cNvPr>
          <p:cNvGrpSpPr/>
          <p:nvPr/>
        </p:nvGrpSpPr>
        <p:grpSpPr>
          <a:xfrm>
            <a:off x="609950" y="810031"/>
            <a:ext cx="954209" cy="830352"/>
            <a:chOff x="813266" y="810031"/>
            <a:chExt cx="1272279" cy="830352"/>
          </a:xfrm>
        </p:grpSpPr>
        <p:sp>
          <p:nvSpPr>
            <p:cNvPr id="30" name="Sun 66">
              <a:extLst>
                <a:ext uri="{FF2B5EF4-FFF2-40B4-BE49-F238E27FC236}">
                  <a16:creationId xmlns:a16="http://schemas.microsoft.com/office/drawing/2014/main" xmlns="" id="{2FE005E9-D2CD-44A9-A765-2D16B520DECD}"/>
                </a:ext>
              </a:extLst>
            </p:cNvPr>
            <p:cNvSpPr/>
            <p:nvPr/>
          </p:nvSpPr>
          <p:spPr>
            <a:xfrm>
              <a:off x="1235297" y="810031"/>
              <a:ext cx="850248" cy="830352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xmlns="" id="{631752FA-2E52-4C7E-8F18-0F3614CD3F6A}"/>
                </a:ext>
              </a:extLst>
            </p:cNvPr>
            <p:cNvSpPr/>
            <p:nvPr/>
          </p:nvSpPr>
          <p:spPr>
            <a:xfrm>
              <a:off x="813266" y="942262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938B6E7-F1A4-49BD-AB61-4D640BF8E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230" y="2580955"/>
            <a:ext cx="4491787" cy="31813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2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23ECE0-5D96-4741-B57B-288E2A5113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267" y="2086118"/>
            <a:ext cx="813887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881" y="2105473"/>
            <a:ext cx="824873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976" y="1914525"/>
            <a:ext cx="5490551" cy="439468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7299" y="3726920"/>
            <a:ext cx="39609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5407754"/>
            <a:ext cx="4572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028902"/>
            <a:ext cx="4572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4033789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6184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F42207-4C98-4D45-99B3-126082F11F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3056" y="2100264"/>
            <a:ext cx="824873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628" y="2105711"/>
            <a:ext cx="820159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5976" y="1816101"/>
            <a:ext cx="5490551" cy="449513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+ 6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3744978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5407754"/>
            <a:ext cx="4572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1F40B4-773D-4A6D-834B-7B71D5400F4A}"/>
              </a:ext>
            </a:extLst>
          </p:cNvPr>
          <p:cNvSpPr/>
          <p:nvPr/>
        </p:nvSpPr>
        <p:spPr>
          <a:xfrm>
            <a:off x="4020601" y="5360145"/>
            <a:ext cx="1783080" cy="18288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0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4637C0-5AAB-4E4C-B007-851CC72464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4979" y="1569104"/>
            <a:ext cx="2377826" cy="334656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4980" y="1569187"/>
            <a:ext cx="2371986" cy="333835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538" y="1688800"/>
            <a:ext cx="5490551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3744978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 + 3 = 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364EA2-CE9C-4C44-9042-E682A90A9D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2092216"/>
            <a:ext cx="802025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2095256"/>
            <a:ext cx="797467" cy="248505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791" y="1783080"/>
            <a:ext cx="5380919" cy="452815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3 + 4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3744978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 + 4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7971EA-68F7-42A7-9BF0-4CF49141FD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2158084"/>
            <a:ext cx="791912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2147266"/>
            <a:ext cx="789968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976" y="1706880"/>
            <a:ext cx="5490551" cy="460233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3744978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 + 2 = 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3D45A28-7A4F-4BE1-9797-8FA009C893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8421" y="2060283"/>
            <a:ext cx="1992036" cy="26560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3134" y="2072320"/>
            <a:ext cx="1980653" cy="264087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512" y="1709117"/>
            <a:ext cx="5490551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 + 0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3744978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540775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47C825-B09E-492F-92C6-7B49BEC4DB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2"/>
          <a:stretch/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2067226"/>
            <a:ext cx="867710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4798" y="2066752"/>
            <a:ext cx="865579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914526"/>
            <a:ext cx="89175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914526"/>
            <a:ext cx="480385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976" y="1688800"/>
            <a:ext cx="5490551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866188"/>
            <a:ext cx="4572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702795"/>
            <a:ext cx="4572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49337"/>
            <a:ext cx="1139888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3115574" y="740979"/>
            <a:ext cx="4136643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4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+ 2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3216484" y="3744978"/>
            <a:ext cx="3960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 + 2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7481693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6087720" y="6017355"/>
            <a:ext cx="1300453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553940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649"/>
                            </p:stCondLst>
                            <p:childTnLst>
                              <p:par>
                                <p:cTn id="7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49"/>
                            </p:stCondLst>
                            <p:childTnLst>
                              <p:par>
                                <p:cTn id="7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317</Words>
  <Application>Microsoft Office PowerPoint</Application>
  <PresentationFormat>On-screen Show (4:3)</PresentationFormat>
  <Paragraphs>111</Paragraphs>
  <Slides>16</Slides>
  <Notes>1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4</cp:revision>
  <dcterms:created xsi:type="dcterms:W3CDTF">2024-10-07T14:00:24Z</dcterms:created>
  <dcterms:modified xsi:type="dcterms:W3CDTF">2024-10-07T14:04:08Z</dcterms:modified>
</cp:coreProperties>
</file>