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4" r:id="rId5"/>
    <p:sldId id="275" r:id="rId6"/>
    <p:sldId id="264" r:id="rId7"/>
    <p:sldId id="280" r:id="rId8"/>
    <p:sldId id="266" r:id="rId9"/>
    <p:sldId id="267" r:id="rId10"/>
    <p:sldId id="265" r:id="rId11"/>
    <p:sldId id="26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03B4-5580-8DFF-4785-3DAC723E7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8CC42-5D83-0A7B-F050-60DAD527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2B9DD-B078-FF62-0A67-36B983D3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4BC23-2D06-8648-1229-3012EFFA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36FFA-283E-AA64-EB9B-EBFF2A38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59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6023-CB97-80EA-AE50-77ABE49B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C4A03-24E1-1D52-B89F-5A9B604CC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D0689-847E-B9AB-3C0D-50EA4487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E3CE1-1840-67A9-3ED2-F9C07B20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6B704-3B10-D3B6-3F1F-253D3226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977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9AA0D-9633-A3E5-634D-25B93B79A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8A9AA-62DC-3DAE-91F6-C9FEAF0C2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51D79-73CF-3AB2-643A-B5DCDE91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D57E4-58B5-FD84-CE9C-A8B285E3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BBF60-AF16-B613-6D0C-450E12F4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318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FC43-123A-5B4D-D588-10DF8727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D38C-0B8A-CE9C-2A27-082D587F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99E73-DFA1-6282-3E4E-A00C7431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D31B-C9EA-DC85-7088-07D914EE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BDE54-C940-2645-452C-53A70CEC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76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4E51-9C70-CA50-0257-9A54916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AC5A5-EFB3-76B9-3AAC-216CAD3D0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0A4DC-27EE-3F11-AA7E-59397036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FCF42-13FE-0362-E263-205933D8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F6C13-F023-7C49-5438-C5D9FC3D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30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C585-1ECF-19EC-C594-E291D81CA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4C1B2-2BB9-CA20-0D22-32C8F8D08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5E558-DA90-20C1-A841-69F2818DD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64F21-9DD9-E76F-0CB4-6A956E0E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AD133-E29F-D09F-99E2-CBB4ACE3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27165-2D3B-A47A-4AC2-337220E8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02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45ED-C23D-6B8B-711E-F6E562BC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E1B13-F5EA-42FC-668B-DBCEEED5F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2C8AC-FCB9-188C-E67A-E79F08F52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6C8EDA-7D59-05B4-0933-902EF612D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EAA70-0686-FEB9-EFDE-2CB9732ED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D7D72A-02E3-A338-1A02-FE7AF4D3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A2356-AC54-E660-8607-8A9CB993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DCE96-4840-DB82-3179-1BE0B674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733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D9CF-AD6E-70BD-AC6F-BA9E0C17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0222A-2770-419F-B0C4-E1DD615B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17A8B-845A-D8F3-A6B1-4E1AAE19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79905-0019-3A8E-C8A3-06E6C863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86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A7B354-363C-5370-B09B-28982D04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380D7-FB27-7CBD-44FA-63D67567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D7E8E-2914-F150-03D2-432A0425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01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930C-D138-79C2-B261-1796DB86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EC69-7AF7-D22C-3139-C097DD58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2A2A2-0AC7-AD2E-BDD9-D1441A674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1BC24-C17D-0CDF-12BC-CD3205DD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2FF69-5809-F857-8C28-02706AE0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63A4A-B899-D8E1-233F-5D9791B9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494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F323-5B68-A01F-3698-B52245F7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2B9860-9738-049A-085B-C448C8DCA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A71A3-A035-DF11-599B-FEDD81F36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B0230-1E01-E94C-8EE7-49969FFE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99707-1846-C468-9E9A-DB0ECFD7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61BC6-05DB-B704-A906-0440B19F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58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6AFEB-AF18-BAB7-86FC-38370EF0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7AD29-4C29-D911-5AC8-13ACE6D8F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ECACE-586A-9EEA-0B73-54ED97AC5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94F4-7B1C-4228-A1D6-346143A809D7}" type="datetimeFigureOut">
              <a:rPr lang="vi-VN" smtClean="0"/>
              <a:t>15/02/2023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9C7AD-F360-38CC-EF0F-8C0D33DAB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02FD-3F92-E843-9CF8-EAC6A0F42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4E0E8-304E-49EF-808F-5312F0890C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858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9DDA3A-FA49-93E1-EADA-964911FFAA4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3EF2226-A779-385F-7D9A-1AA190625B49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5C74911F-281D-1CA5-DDB9-5869267EB553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id="{50A3C341-902B-AD7F-5D73-C6D1FBC30503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id="{6E96D340-68B5-04D5-ADFF-23265E6E6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id="{9C417260-8F27-38DE-5FE4-3D6F4B50C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id="{A16BF303-8F33-3368-1A4B-132FE0CF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id="{31F2DE16-EE5B-015E-6A9B-7B873A74E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35192" y="891143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110861" y="2675252"/>
            <a:ext cx="5196551" cy="21346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9000"/>
              </a:lnSpc>
            </a:pP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19000"/>
              </a:lnSpc>
            </a:pPr>
            <a:r>
              <a:rPr lang="en-US" sz="40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9DD7DE-43C3-C184-EA1F-E72032750974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8F0DB850-A64A-76A8-FBD9-C248AD71C8F9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B6E197DF-F2DD-C82E-A216-DD7A72FEE8CE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575949A9-A515-0C6B-4C13-218099920F8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AD7ACFAB-FC7C-A0E7-16DD-7EB98A3D2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C7C2C9FE-8B60-C4D5-8CD4-D052CBD1E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2E6C33D0-2F54-B551-A799-520FDEF0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D036D84B-1739-12E1-D36F-447F34537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2A6EA3-F9DF-E49D-832C-393D0300E019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id="{E4CAE71B-1C62-BE5B-7040-242FA9E65EF3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28131F7D-70D0-22F8-E69B-EF3705F2432E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id="{66904196-A8A3-EE08-2EAD-21C0C8D4F1C1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id="{867AE433-DBFE-7B8F-9D67-099FCF491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6" name="图片 11" descr="未标题-2">
              <a:extLst>
                <a:ext uri="{FF2B5EF4-FFF2-40B4-BE49-F238E27FC236}">
                  <a16:creationId xmlns:a16="http://schemas.microsoft.com/office/drawing/2014/main" id="{0CFA8F52-1A85-552E-4C32-BB424C759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0" name="图片 12" descr="未标题-3">
              <a:extLst>
                <a:ext uri="{FF2B5EF4-FFF2-40B4-BE49-F238E27FC236}">
                  <a16:creationId xmlns:a16="http://schemas.microsoft.com/office/drawing/2014/main" id="{C952EA32-B608-7763-75AE-A0A79A23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3" name="图片 13" descr="未标题-4">
              <a:extLst>
                <a:ext uri="{FF2B5EF4-FFF2-40B4-BE49-F238E27FC236}">
                  <a16:creationId xmlns:a16="http://schemas.microsoft.com/office/drawing/2014/main" id="{FE4C96FF-2E33-920E-64F3-660EA2DB9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1388745" y="1968361"/>
            <a:ext cx="52195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82" y="2462488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533116" y="5257800"/>
            <a:ext cx="4038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giờ 7 phút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F9CC7DD-C9E3-3BFF-6940-BCE58E667912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F5223711-37F5-007D-3701-D8D5EBE6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11" name="Đường kết nối Mũi tên Thẳng 10">
              <a:extLst>
                <a:ext uri="{FF2B5EF4-FFF2-40B4-BE49-F238E27FC236}">
                  <a16:creationId xmlns:a16="http://schemas.microsoft.com/office/drawing/2014/main" id="{EFD889B5-0896-2DF4-E599-9D0B39D8CAB9}"/>
                </a:ext>
              </a:extLst>
            </p:cNvPr>
            <p:cNvCxnSpPr/>
            <p:nvPr/>
          </p:nvCxnSpPr>
          <p:spPr>
            <a:xfrm>
              <a:off x="8534400" y="3048000"/>
              <a:ext cx="122113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Mũi tên Thẳng 11">
              <a:extLst>
                <a:ext uri="{FF2B5EF4-FFF2-40B4-BE49-F238E27FC236}">
                  <a16:creationId xmlns:a16="http://schemas.microsoft.com/office/drawing/2014/main" id="{770364A5-ACF5-36E1-BE56-ADB7121AF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399" y="1911927"/>
              <a:ext cx="1087583" cy="10976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AB65A7F-E57A-B2FD-7D8F-41A27BB3DE0E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A2A7EE31-0255-28DD-A149-087BAA6A66A0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">
              <a:extLst>
                <a:ext uri="{FF2B5EF4-FFF2-40B4-BE49-F238E27FC236}">
                  <a16:creationId xmlns:a16="http://schemas.microsoft.com/office/drawing/2014/main" id="{0A191613-2EED-0AB2-4822-F26710AE2B8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123B01CD-7EA7-73BF-4549-37BDEA68151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id="{F559C1DE-698F-7462-1F5F-9525E8923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id="{76EA6721-F962-C3E0-3E41-D4AFF4920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id="{8831F95F-3804-A5E0-9947-7E46B079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id="{D5E40682-4667-D911-E36F-3BB62AC57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660400" y="1648262"/>
            <a:ext cx="62585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5651500" y="5085830"/>
            <a:ext cx="647822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42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4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DD18179-D356-D85C-61B8-D8CD61046981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0550A44A-B9F1-9C58-2BC8-D3AA90C2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EBE32C49-66AC-C87F-536E-53B82CBC1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27" y="3048000"/>
              <a:ext cx="335973" cy="9940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18976C30-C6E8-3CCF-26D6-01F493BE0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009615"/>
              <a:ext cx="1478972" cy="4817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7BAB45F-A738-1B00-6CB6-B78450162BA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10" name="矩形 5">
              <a:extLst>
                <a:ext uri="{FF2B5EF4-FFF2-40B4-BE49-F238E27FC236}">
                  <a16:creationId xmlns:a16="http://schemas.microsoft.com/office/drawing/2014/main" id="{F1D8E8EF-3F06-9B5D-AD45-ED6B5555971C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">
              <a:extLst>
                <a:ext uri="{FF2B5EF4-FFF2-40B4-BE49-F238E27FC236}">
                  <a16:creationId xmlns:a16="http://schemas.microsoft.com/office/drawing/2014/main" id="{5BD0DC68-6143-61A4-0CDD-250FF5CC582B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id="{539F2248-C1EB-4316-E5A9-2B199EE2F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1F57BB13-371B-E20B-AE01-DF4EE4E8C561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id="{9DDCAE75-EB9E-253D-026B-08B5F58B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id="{23451359-9013-21FC-4348-CC5083059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id="{CDEC1D27-8F20-1B2D-D798-88B01CA1B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1183834" y="1753343"/>
            <a:ext cx="55473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4643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705600" y="5257800"/>
            <a:ext cx="441627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giờ 52 phút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34270711-7244-D8CC-25B8-034AAEC73DFA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1B2C31FF-3AC3-97A8-632E-63CB4572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2C0898F7-5543-31B7-B635-38FED1A21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2909455"/>
              <a:ext cx="1233055" cy="1385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309413E5-30B5-E13B-0BAC-33700F66E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455" y="2036618"/>
              <a:ext cx="1052944" cy="9729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8799" r="4681" b="55668"/>
          <a:stretch/>
        </p:blipFill>
        <p:spPr>
          <a:xfrm>
            <a:off x="809392" y="1686791"/>
            <a:ext cx="10573216" cy="283982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9677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Lan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524000" y="4739056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Lan vẽ tranh trong thời gian là: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giờ 00 phút – 9 giờ 35 phút = 25 phút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4C6EE5-F614-BCD5-2D61-81072A264E10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740036D-B070-1DA5-A272-34AC4B8779D4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505E9C9-A204-9900-CDB3-D712F70BFF04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51477" r="3153" b="4769"/>
          <a:stretch/>
        </p:blipFill>
        <p:spPr>
          <a:xfrm>
            <a:off x="1221129" y="1499628"/>
            <a:ext cx="9525000" cy="422431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764470" y="497148"/>
            <a:ext cx="1028507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Hai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216306" y="5616619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 bố con làm bánh trong thời gian: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giờ 5 phút – 4 giờ 30 phút = 35 phút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288767-6F31-7171-FE27-C8FC40790E4E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A0690AA-DD18-C4CF-DBC7-D430F7C71488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C50891-A67D-92C0-1447-A4A7B129E5A8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9A60D7-C402-92A2-8C18-AC11256612A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 chơi “Đố bạn”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8DE3169-DD65-BF1F-0134-A3E82CF2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4495" r="4403" b="6141"/>
          <a:stretch/>
        </p:blipFill>
        <p:spPr>
          <a:xfrm>
            <a:off x="1714500" y="1254171"/>
            <a:ext cx="8763000" cy="5122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1CAAF-79C8-29EB-E55C-BB1EB67D5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40795"/>
            <a:ext cx="725157" cy="6889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143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2023-02-14T13:42:51Z</dcterms:created>
  <dcterms:modified xsi:type="dcterms:W3CDTF">2023-02-15T03:45:03Z</dcterms:modified>
</cp:coreProperties>
</file>